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5"/>
  </p:notesMasterIdLst>
  <p:sldIdLst>
    <p:sldId id="256" r:id="rId2"/>
    <p:sldId id="389" r:id="rId3"/>
    <p:sldId id="555" r:id="rId4"/>
    <p:sldId id="390" r:id="rId5"/>
    <p:sldId id="494" r:id="rId6"/>
    <p:sldId id="495" r:id="rId7"/>
    <p:sldId id="496" r:id="rId8"/>
    <p:sldId id="499" r:id="rId9"/>
    <p:sldId id="500" r:id="rId10"/>
    <p:sldId id="498" r:id="rId11"/>
    <p:sldId id="501" r:id="rId12"/>
    <p:sldId id="502" r:id="rId13"/>
    <p:sldId id="503" r:id="rId14"/>
    <p:sldId id="504" r:id="rId15"/>
    <p:sldId id="505" r:id="rId16"/>
    <p:sldId id="506" r:id="rId17"/>
    <p:sldId id="507" r:id="rId18"/>
    <p:sldId id="508" r:id="rId19"/>
    <p:sldId id="509" r:id="rId20"/>
    <p:sldId id="510" r:id="rId21"/>
    <p:sldId id="511" r:id="rId22"/>
    <p:sldId id="512" r:id="rId23"/>
    <p:sldId id="513" r:id="rId24"/>
    <p:sldId id="514" r:id="rId25"/>
    <p:sldId id="515" r:id="rId26"/>
    <p:sldId id="516" r:id="rId27"/>
    <p:sldId id="517" r:id="rId28"/>
    <p:sldId id="518" r:id="rId29"/>
    <p:sldId id="519" r:id="rId30"/>
    <p:sldId id="520" r:id="rId31"/>
    <p:sldId id="521" r:id="rId32"/>
    <p:sldId id="522" r:id="rId33"/>
    <p:sldId id="523" r:id="rId34"/>
    <p:sldId id="524" r:id="rId35"/>
    <p:sldId id="525" r:id="rId36"/>
    <p:sldId id="526" r:id="rId37"/>
    <p:sldId id="527" r:id="rId38"/>
    <p:sldId id="528" r:id="rId39"/>
    <p:sldId id="529" r:id="rId40"/>
    <p:sldId id="531" r:id="rId41"/>
    <p:sldId id="532" r:id="rId42"/>
    <p:sldId id="533" r:id="rId43"/>
    <p:sldId id="534" r:id="rId44"/>
    <p:sldId id="535" r:id="rId45"/>
    <p:sldId id="536" r:id="rId46"/>
    <p:sldId id="537" r:id="rId47"/>
    <p:sldId id="538" r:id="rId48"/>
    <p:sldId id="539" r:id="rId49"/>
    <p:sldId id="540" r:id="rId50"/>
    <p:sldId id="541" r:id="rId51"/>
    <p:sldId id="542" r:id="rId52"/>
    <p:sldId id="543" r:id="rId53"/>
    <p:sldId id="544" r:id="rId54"/>
    <p:sldId id="545" r:id="rId55"/>
    <p:sldId id="546" r:id="rId56"/>
    <p:sldId id="547" r:id="rId57"/>
    <p:sldId id="548" r:id="rId58"/>
    <p:sldId id="549" r:id="rId59"/>
    <p:sldId id="550" r:id="rId60"/>
    <p:sldId id="551" r:id="rId61"/>
    <p:sldId id="552" r:id="rId62"/>
    <p:sldId id="553" r:id="rId63"/>
    <p:sldId id="554" r:id="rId6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>
      <p:cViewPr varScale="1">
        <p:scale>
          <a:sx n="114" d="100"/>
          <a:sy n="114" d="100"/>
        </p:scale>
        <p:origin x="360" y="84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7:23:50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24575,'571'0'0,"-534"1"0,48 9 0,-47-4 0,45 0 0,182-8 0,174 4 0,-294 9 0,72 2 0,-23-1 0,-1-1 0,-147-7 0,-1 1 0,0 2 0,-1 3 0,0 1 0,58 23 0,20 5 0,-83-29 0,-22-7 0,-1 1 0,0 1 0,0 0 0,0 1 0,0 1 0,-1 0 0,0 1 0,-1 1 0,15 11 0,29 29 0,-30-27 0,-1 1 0,-1 1 0,0 2 0,26 36 0,-47-54 0,-1 0 0,0 1 0,0 0 0,-1 0 0,0 0 0,-1 0 0,3 15 0,4 69 0,-9-82 0,0 184 0,2 20 0,9-150 0,1 16 0,-11-69 0,-1-8 0,1 0 0,-1 0 0,0 1 0,0-1 0,0 0 0,-1 0 0,0 0 0,1 0 0,-4 7 0,4-10 0,-1-1 0,0 0 0,0 1 0,1-1 0,-1 0 0,0 0 0,0 0 0,1 0 0,-1 0 0,0 0 0,0 0 0,0 0 0,1 0 0,-1 0 0,0 0 0,0 0 0,1 0 0,-1-1 0,0 1 0,0 0 0,1 0 0,-1-1 0,0 1 0,1-1 0,-1 1 0,0-1 0,1 1 0,-1-1 0,1 1 0,-1-1 0,1 1 0,-1-2 0,-27-23 0,24 20 0,-163-159 0,120 135 0,40 25 0,-1 0 0,1 0 0,0-1 0,0 0 0,-12-12 0,82 41 0,-44-16 0,1 2 0,-1 1 0,26 19 0,-37-24 0,0 1 0,-1 1 0,1-1 0,-2 1 0,1 1 0,-1-1 0,-1 1 0,1 0 0,4 13 0,-6-14 0,1 0 0,-1 0 0,1 0 0,1 0 0,-1 0 0,1-1 0,14 13 0,-19-19 0,1 1 0,0-1 0,0 0 0,-1 1 0,1-1 0,0 0 0,0 0 0,0 0 0,0 0 0,0-1 0,0 1 0,0-1 0,0 1 0,1-1 0,-1 1 0,0-1 0,0 0 0,0 0 0,0 0 0,1 0 0,-1-1 0,0 1 0,0-1 0,0 1 0,0-1 0,0 0 0,0 0 0,0 1 0,0-1 0,0-1 0,0 1 0,0 0 0,-1 0 0,1-1 0,0 1 0,-1-1 0,1 1 0,-1-1 0,2-2 0,23-29 0,-15 18 0,2 0 0,-1 1 0,27-23 0,85-51 125,-41 31-1615,-69 47-5336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2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24575,'32'0'0,"-1"0"0,1 3 0,0 0 0,-1 2 0,45 14 0,-52-13 0,-1-1 0,1-2 0,45 3 0,-45-5 0,0 1 0,0 0 0,-1 2 0,25 8 0,-9-1 0,69 9 0,-22-5 0,-24-5-195,0-3-1,1-3 1,67-3 0,-101-1-389,-10 0-6242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25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24575,'107'-2'0,"116"5"0,-150 8 0,14 1 0,-60-9 0,0 0 0,48 14 0,-44-9 0,50 5 0,4 0 70,-56-8-548,-1-1-1,31 1 1,-40-5-6348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3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980 1 24575,'18'836'0,"-10"148"0,-11-565 0,4-416 0,-1 1 0,0 0 0,-1-1 0,1 1 0,-1 0 0,1-1 0,-1 1 0,0-1 0,0 1 0,-1-1 0,1 0 0,-1 1 0,-3 4 0,3-6 0,0 0 0,0 0 0,0-1 0,-1 1 0,1-1 0,0 1 0,-1-1 0,1 0 0,-1 0 0,1 0 0,-1 0 0,0-1 0,1 1 0,-1-1 0,0 1 0,1-1 0,-1 0 0,0 0 0,-5-1 0,-22-2 0,-1-2 0,-42-12 0,43 9 0,-1 1 0,-51-4 0,-291 9 0,182 4 0,188-1 0,0-1 0,0 0 0,0 0 0,1 0 0,-1-1 0,0 1 0,0-1 0,0 1 0,1-1 0,-1 0 0,0 0 0,1 0 0,-1 0 0,1-1 0,-1 1 0,1-1 0,0 1 0,0-1 0,-1 0 0,1 0 0,-3-4 0,4 2 0,-1 1 0,1-1 0,0 0 0,0 1 0,0-1 0,0 0 0,1 0 0,-1 0 0,1 0 0,0 0 0,1 0 0,-1 0 0,1 1 0,-1-1 0,3-5 0,4-18 0,2 0 0,1 1 0,17-32 0,2-3 0,-7 15 0,3 2 0,2 0 0,37-46 0,-47 72 0,-17 30 0,-19 34 0,-146 216 0,162-257 0,-7 9 0,0 2 0,1-1 0,1 1 0,1 0 0,0 1 0,1 0 0,0 0 0,2 0 0,0 1 0,1 0 0,1 0 0,0-1 0,1 1 0,1 0 0,1 0 0,1 0 0,4 21 0,3-6 0,1-1 0,2 0 0,0-1 0,3 0 0,0-1 0,2-1 0,1-1 0,36 45 0,-31-45 0,-16-19 0,0 0 0,0-1 0,17 16 0,-24-25 2,0 1-1,0 0 1,0 0-1,0 0 1,-1 0-1,1 0 1,0-1 0,0 1-1,0 0 1,0 0-1,0 0 1,0 0-1,0-1 1,0 1-1,0 0 1,0 0-1,0 0 1,0-1-1,0 1 1,0 0-1,0 0 1,0 0 0,0 0-1,0-1 1,0 1-1,0 0 1,0 0-1,0 0 1,1 0-1,-1-1 1,0 1-1,0 0 1,0 0-1,0 0 1,0 0-1,0 0 1,1 0 0,-1-1-1,0 1 1,0 0-1,0 0 1,0 0-1,0 0 1,1 0-1,-1 0 1,0 0-1,0 0 1,0 0-1,0 0 1,1 0-1,-1 0 1,0 0 0,0 0-1,0 0 1,1 0-1,-1 0 1,0 0-1,0 0 1,0 0-1,-6-17-1458,-2 6-5369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2:54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2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24575,'32'0'0,"-1"0"0,1 3 0,0 0 0,-1 2 0,45 14 0,-52-13 0,-1-1 0,1-2 0,45 3 0,-45-5 0,0 1 0,0 0 0,-1 2 0,25 8 0,-9-1 0,69 9 0,-22-5 0,-24-5-195,0-3-1,1-3 1,67-3 0,-101-1-389,-10 0-6242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25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24575,'107'-2'0,"116"5"0,-150 8 0,14 1 0,-60-9 0,0 0 0,48 14 0,-44-9 0,50 5 0,4 0 70,-56-8-548,-1-1-1,31 1 1,-40-5-6348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3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980 1 24575,'18'836'0,"-10"148"0,-11-565 0,4-416 0,-1 1 0,0 0 0,-1-1 0,1 1 0,-1 0 0,1-1 0,-1 1 0,0-1 0,0 1 0,-1-1 0,1 0 0,-1 1 0,-3 4 0,3-6 0,0 0 0,0 0 0,0-1 0,-1 1 0,1-1 0,0 1 0,-1-1 0,1 0 0,-1 0 0,1 0 0,-1 0 0,0-1 0,1 1 0,-1-1 0,0 1 0,1-1 0,-1 0 0,0 0 0,-5-1 0,-22-2 0,-1-2 0,-42-12 0,43 9 0,-1 1 0,-51-4 0,-291 9 0,182 4 0,188-1 0,0-1 0,0 0 0,0 0 0,1 0 0,-1-1 0,0 1 0,0-1 0,0 1 0,1-1 0,-1 0 0,0 0 0,1 0 0,-1 0 0,1-1 0,-1 1 0,1-1 0,0 1 0,0-1 0,-1 0 0,1 0 0,-3-4 0,4 2 0,-1 1 0,1-1 0,0 0 0,0 1 0,0-1 0,0 0 0,1 0 0,-1 0 0,1 0 0,0 0 0,1 0 0,-1 0 0,1 1 0,-1-1 0,3-5 0,4-18 0,2 0 0,1 1 0,17-32 0,2-3 0,-7 15 0,3 2 0,2 0 0,37-46 0,-47 72 0,-17 30 0,-19 34 0,-146 216 0,162-257 0,-7 9 0,0 2 0,1-1 0,1 1 0,1 0 0,0 1 0,1 0 0,0 0 0,2 0 0,0 1 0,1 0 0,1 0 0,0-1 0,1 1 0,1 0 0,1 0 0,1 0 0,4 21 0,3-6 0,1-1 0,2 0 0,0-1 0,3 0 0,0-1 0,2-1 0,1-1 0,36 45 0,-31-45 0,-16-19 0,0 0 0,0-1 0,17 16 0,-24-25 2,0 1-1,0 0 1,0 0-1,0 0 1,-1 0-1,1 0 1,0-1 0,0 1-1,0 0 1,0 0-1,0 0 1,0 0-1,0-1 1,0 1-1,0 0 1,0 0-1,0 0 1,0-1-1,0 1 1,0 0-1,0 0 1,0 0 0,0 0-1,0-1 1,0 1-1,0 0 1,0 0-1,0 0 1,1 0-1,-1-1 1,0 1-1,0 0 1,0 0-1,0 0 1,0 0-1,0 0 1,1 0 0,-1-1-1,0 1 1,0 0-1,0 0 1,0 0-1,0 0 1,1 0-1,-1 0 1,0 0-1,0 0 1,0 0-1,0 0 1,1 0-1,-1 0 1,0 0 0,0 0-1,0 0 1,1 0-1,-1 0 1,0 0-1,0 0 1,0 0-1,-6-17-1458,-2 6-5369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2:54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18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0 24575,'-2'10'0,"0"-1"0,0 1 0,-1-1 0,0 0 0,0 0 0,-1 0 0,0-1 0,-1 1 0,0-1 0,0 0 0,-10 10 0,3-1 0,-45 64 0,21-33 0,2 2 0,-42 84 0,65-103 0,2 1 0,1 0 0,2 0 0,0 0 0,0 59 0,6-89 0,-25 289 0,18 188 0,9-276 0,-3-115 0,-1-40 0,1 1 0,3 0 0,3 0 0,12 61 0,21 47 0,71 237 0,-91-341 0,-2-4 0,2 0 0,27 49 0,77 91 0,-116-179 0,1-1 0,0-1 0,1 1 0,0-1 0,1-1 0,15 13 0,61 34 0,-81-52 0,29 16 0,-24-14 0,0 1 0,-1-1 0,0 1 0,0 1 0,0-1 0,-1 2 0,0-1 0,0 1 0,0 0 0,-1 0 0,10 15 0,25 47 0,45 104 0,-85-169 0,1-1 0,-1 1 0,1-1 0,-1 1 0,1-1 0,0 0 0,1 0 0,-1 1 0,0-2 0,4 5 0,-5-7 0,-1 0 0,1 0 0,-1 1 0,1-1 0,-1 0 0,0 0 0,1 0 0,-1 0 0,1 0 0,-1 0 0,1 0 0,-1 0 0,1 0 0,-1 0 0,1 0 0,-1 0 0,1 0 0,-1 0 0,1 0 0,-1 0 0,1 0 0,-1-1 0,1 1 0,-1 0 0,1 0 0,-1-1 0,0 1 0,1-1 0,14-22 0,-5-5 0,-1 0 0,-1-1 0,-2 1 0,-1-1 0,2-36 0,-3 39 0,13-44 0,-16 68 0,-8 32 0,-3 58 0,7-53 0,-14 65 0,16-97 0,-1 1 0,1 0 0,-1-1 0,0 1 0,0-1 0,0 0 0,0 1 0,0-1 0,-1 0 0,1 0 0,-1-1 0,0 1 0,0 0 0,0-1 0,0 0 0,-1 0 0,1 0 0,0 0 0,-1 0 0,0 0 0,1-1 0,-1 0 0,0 0 0,0 0 0,-7 1 0,-10 0 0,0-1 0,1-1 0,-41-5 0,10 1 0,-75 3-1365,100 1-5461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24.2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1952 1 24575,'1'0'0,"0"1"0,1-1 0,-1 0 0,0 1 0,0 0 0,1-1 0,-1 1 0,0 0 0,0 0 0,0-1 0,0 1 0,0 0 0,0 0 0,0 0 0,0 0 0,0 1 0,-1-1 0,1 0 0,0 0 0,-1 0 0,1 1 0,-1-1 0,1 2 0,11 33 0,-11-32 0,48 264 0,-18-144 0,81 375 0,-91-386 0,-1-11 0,5 106 0,-13-74 0,-5-75 0,-2 1 0,-3 0 0,-7 64 0,1-99 0,-1 0 0,-1 0 0,-2 0 0,0-1 0,-1 0 0,-2 0 0,0-1 0,-16 22 0,4-11 0,-1-1 0,-1-2 0,-2 0 0,-41 37 0,-150 158 0,126-123 0,-440 456 0,500-521 0,1 0 0,-26 46 0,37-53 0,-27 30 0,-2-2 0,-3-2 0,-79 67 0,-31 34 0,129-123 0,3 2 0,-46 69 0,28-22 0,3 1 0,-35 100 0,65-152 0,3 1 0,0 1 0,2 0 0,2 0 0,1 1 0,-2 38 0,10-71 0,-1 0 0,0 0 0,0 0 0,-1-1 0,1 1 0,0 0 0,-1 0 0,0 0 0,0 0 0,0 0 0,0 0 0,0-1 0,0 1 0,-1 0 0,-2 2 0,3-4 0,1-1 0,-1 1 0,0-1 0,1 0 0,-1 1 0,0-1 0,0 0 0,0 0 0,1 1 0,-1-1 0,0 0 0,0 0 0,0 0 0,0 0 0,1 0 0,-1 0 0,0 0 0,0-1 0,0 1 0,-1 0 0,-26-17 0,-107-103 0,127 113 0,11 5 0,24 8 0,38 17 0,-36-9 0,-22-10 0,-1-1 0,1 1 0,0-1 0,0-1 0,0 1 0,0-1 0,0 0 0,0-1 0,1 1 0,-1-2 0,1 1 0,-1-1 0,0 0 0,1 0 0,-1-1 0,1 0 0,12-4 0,-10 1-341,1 0 0,-1-1-1,17-11 1,-6 0-6485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7:23:5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7194 1 24575,'0'1284'0,"-1"-1272"0,0 0 0,0 0 0,-1 0 0,0 0 0,-1 0 0,0 0 0,-8 16 0,9-23 0,-1 1 0,1-2 0,-1 1 0,0 0 0,0 0 0,-1-1 0,1 0 0,-1 1 0,0-2 0,0 1 0,0 0 0,-1-1 0,1 0 0,-1 0 0,0 0 0,0 0 0,0-1 0,-8 3 0,-179 45 0,-344 43 0,359-78 0,-1-7 0,0-8 0,-186-25 0,-531-60 0,423 72 0,46 3 0,-477-1 0,556 13 0,-330-34 0,453 17 0,-321-35 0,461 45 0,-399-13 0,454 19 0,18 1 0,-1-2 0,1 0 0,-1 0 0,-17-4 0,27 4 0,0-1 0,-1 1 0,1-1 0,0 0 0,0 0 0,0 0 0,0 0 0,-1 0 0,1 0 0,1-1 0,-1 1 0,0-1 0,0 1 0,1-1 0,-1 0 0,0 1 0,1-1 0,0 0 0,-1 0 0,1 0 0,0 0 0,0 0 0,0-1 0,0 1 0,1 0 0,-1 0 0,0-3 0,-2-29 0,1 1 0,2 0 0,4-39 0,0-19 0,-5 84 0,1-1 0,1 1 0,-1 0 0,1 0 0,0 1 0,1-1 0,-1 0 0,5-8 0,-5 13 0,0 0 0,0 1 0,0-1 0,0 1 0,1-1 0,-1 1 0,1 0 0,-1-1 0,1 1 0,0 0 0,-1 0 0,1 0 0,0 0 0,0 0 0,-1 1 0,1-1 0,0 0 0,0 1 0,0 0 0,0-1 0,0 1 0,0 0 0,0 0 0,0 0 0,0 0 0,0 0 0,0 1 0,0-1 0,0 0 0,0 1 0,0 0 0,-1-1 0,4 3 0,2-1 0,0 1 0,0 1 0,-1-1 0,1 1 0,-1 1 0,0-1 0,0 1 0,-1 0 0,1 0 0,-1 0 0,0 1 0,4 6 0,7 11 0,23 44 0,-30-49 0,-12-25 0,-1-1 0,0-1 0,-1 1 0,1 0 0,-2 0 0,1 0 0,-1 0 0,0 1 0,-1 0 0,1 1 0,-1-1 0,-1 1 0,1 1 0,-1-1 0,0 1 0,0 1 0,-17-8 0,21 11 0,0-2 0,-1 1 0,1 0 0,0-1 0,1 0 0,-1 1 0,0-2 0,1 1 0,0 0 0,0-1 0,0 1 0,0-1 0,-3-5 0,5 6 0,-1 0 0,0 0 0,0 0 0,1 0 0,-2 1 0,1-1 0,0 1 0,-1-1 0,1 1 0,-1 0 0,1 0 0,-1 0 0,0 0 0,0 0 0,0 1 0,0 0 0,0-1 0,-1 1 0,1 0 0,0 0 0,0 1 0,-1-1 0,1 1 0,-1 0 0,1-1 0,0 1 0,-6 1 0,-7 4 0,0 0 0,1 1 0,-1 1 0,1 0 0,1 1 0,-1 1 0,1 0 0,1 1 0,0 0 0,0 1 0,-18 21 0,10-2-1365,16-15-5461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31.5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396 1 24575,'-2'28'0,"-2"0"0,-1 0 0,-2 0 0,-13 38 0,19-64 0,-134 406 0,88-281 0,30-89 0,2 0 0,-18 81 0,-1 35 0,18-89 0,2 1 0,-8 113 0,10 77 0,1 253 0,17-447 0,3-1 0,18 66 0,-7-35 0,12 31 0,75 190 0,-44-142 0,-27-83 0,64 115 0,-61-130 0,87 144 0,24 49 0,-125-220 0,2-2 0,2 0 0,40 45 0,41 60 0,-92-119 0,88 126 0,-90-136 0,1-1 0,1-1 0,1 0 0,0-1 0,31 20 0,28 10 0,1-3 0,155 61 0,184 24 0,-394-123 0,-15-3 0,0 0 0,0-1 0,0 0 0,0 0 0,0-1 0,0 0 0,0-1 0,0 0 0,0-1 0,11-1 0,-19 2 0,1-1 0,-1 1 0,0-1 0,0 1 0,0-1 0,0 0 0,-1 1 0,1-1 0,0 0 0,0 0 0,0 0 0,0 0 0,-1 1 0,1-1 0,0 0 0,-1 0 0,1 0 0,-1 0 0,1-1 0,-1 1 0,0 0 0,1 0 0,-1 0 0,0 0 0,0 0 0,0 0 0,0-1 0,0 1 0,0 0 0,0 0 0,0 0 0,0 0 0,0 0 0,-1-1 0,1 1 0,0 0 0,-1 0 0,1 0 0,-1 0 0,0-1 0,-28-51 0,21 41 0,-17-30 0,-33-53 0,58 95 0,0 0 0,0-1 0,0 1 0,0 0 0,0 0 0,0-1 0,0 1 0,-1 0 0,1-1 0,0 1 0,0 0 0,0 0 0,0-1 0,-1 1 0,1 0 0,0 0 0,0 0 0,0-1 0,-1 1 0,1 0 0,0 0 0,0 0 0,-1 0 0,1 0 0,0-1 0,-1 1 0,1 0 0,0 0 0,0 0 0,-1 0 0,1 0 0,0 0 0,-1 0 0,1 0 0,0 0 0,-1 0 0,1 0 0,0 0 0,0 0 0,-1 0 0,1 1 0,0-1 0,-1 0 0,1 0 0,0 0 0,0 0 0,-1 1 0,-3 17 0,7 25 0,9 0 0,-7-29 0,-1-1 0,-1 1 0,0 0 0,0 14 0,-3-26 0,0 0 0,0-1 0,-1 1 0,1 0 0,-1-1 0,1 1 0,-1-1 0,1 1 0,-1 0 0,0-1 0,0 1 0,0-1 0,0 0 0,0 1 0,0-1 0,0 0 0,0 0 0,0 1 0,-1-1 0,1 0 0,0 0 0,-1 0 0,1-1 0,-1 1 0,1 0 0,-1-1 0,0 1 0,1 0 0,-3 0 0,-60 8 0,32-6 0,14 2 0,1 1 0,0 1 0,-22 11 0,17-7 0,16-7 0,0-1 0,0 1 0,0 1 0,0-1 0,1 1 0,0 0 0,0 0 0,-7 9 0,-8 9 0,18-21-91,0 0 0,0 0 0,0-1 0,0 1 0,-1-1 0,1 1 0,0-1 0,-1 0 0,1 0 0,-1 0 0,0 0 0,1 0 0,-1-1 0,-5 2 0,-15-2-6735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40.0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0"/>
      <inkml:brushProperty name="anchorY" value="0"/>
      <inkml:brushProperty name="scaleFactor" value="0.5"/>
    </inkml:brush>
  </inkml:definitions>
  <inkml:trace contextRef="#ctx0" brushRef="#br0">621 1 24575,'0'0'0,"0"9"0,0 9 0,0 9 0,0 9 0,0 7 0,0 5 0,6 10 0,4 11 0,6 13 0,0 4 0,2 2 0,-2-5 0,-4-13 0,-4-13 0,-3-12 0,-3-8 0,4-12 0,-1-4 0,0-2 0,-2 0 0,0 2 0,4 7 0,-1 2 0,0 6 0,-2-1 0,-1 0 0,5-1 0,-2-3 0,0-2 0,-2-1 0,5 9 0,-2 6 0,-1 5 0,-2-2 0,5 1 0,-2-3 0,5-5 0,-2-4 0,-1 1 0,-3-2 0,3 4 0,-1-2 0,4-2 0,-2-2 0,-2-1 0,-2-3 0,-2-1 0,-2 0 0,4-1 0,0 0 0,-1 0 0,-2 0 0,0 6 0,-1 5 0,-1 0 0,-1-1 0,0-2 0,5 3 0,0-1 0,1-3 0,-2-1 0,-1-3 0,-1-1 0,-1 0 0,0 3 0,-1 1 0,0 5 0,-6-1 0,0-2 0,1-1 0,-5-7 0,1-3 0,-4 5 0,2-1 0,-8 7 0,1 0 0,-2-1 0,-7 5 0,3-2 0,5-2 0,5-2 0,-1-7 0,5-2 0,2-1 0,-2-5 0,-3 6 0,1 1 0,-3-4 0,2 2 0,-2 0 0,-3 1 0,-3 1 0,4 1 0,-2 1 0,4 0 0,-2-5 0,-1 0 0,3 1 0,3 0 0,-1 1 0,2 2 0,-2 0 0,2 1 0,-3-5 0,3 0 0,-3-5 0,2 1 0,3 1 0,2 2 0,-2 2 0,1 2 0,2 2 0,-4-5 0,2 0 0,1 0 0,2 1 0,2 2 0,2 11 0,0 2 0,-5 5 0,1-1 0,0-3 0,-5-8 0,-3-9 0,-5-7 0,-4-7 0,-2-15 0,-2-3 0,-6 0 0,4-5 0,1 3 0,1-3 0,0 3 0,0-3 0,1-1 0,-1 2 0,15 3 0,12 8 0,15 10 0,4 8 0,4 0 0,3-1 0,0 3 0,1-4 0,0-2 0,-6 2 0,0-3 0,0 4 0,5-3 0,2-2 0,1-2 0,-1-2 0,11-2 0,-1-7 0,0 0 0,-8-6 0,-4 1 0,-2 1 0,-1 2 0,1 2 0,-1-3 0,1 2 0,-5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4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933 1 24575,'30'28'0,"-20"-20"0,-1 0 0,0 1 0,-1 0 0,0 1 0,0-1 0,7 14 0,137 283 0,27 61 0,-27 2 0,-125-309 0,-4 2 0,-1 0 0,-4 2 0,20 129 0,-12-45 0,-15-99 0,-2 1 0,4 102 0,-15-131 0,0 0 0,-1 0 0,-2-1 0,0 1 0,-16 38 0,-51 92 0,57-124 0,-1 0 0,-1 0 0,-22 23 0,31-40 0,-1 0 0,-1-1 0,0-1 0,0 0 0,-1 0 0,0-1 0,0 0 0,-1-1 0,-22 9 0,17-9 0,-1 0 0,1 1 0,1 1 0,-1 1 0,2 0 0,-1 1 0,1 1 0,0 0 0,1 1 0,-24 26 0,6-3 0,-1-3 0,-1-1 0,-2-1 0,-41 26 0,-24 19 0,73-49 0,2 1 0,-46 58 0,17-18 0,16-14 0,32-41 0,-1 0 0,-1-1 0,0 0 0,0-1 0,-13 10 0,-27 32 0,41-42 0,-1-1 0,0 1 0,0-1 0,-18 12 0,13-10 0,0 0 0,1 1 0,0 0 0,-11 15 0,13-14 0,0-1 0,-1 0 0,-1-1 0,-24 17 0,-65 41 0,62-40 0,-67 36 0,57-28 0,50-37 0,0 0 0,-1 0 0,1 0 0,-1 0 0,1 0 0,0 0 0,-1 0 0,1 0 0,0 0 0,-1 0 0,1 0 0,-1 0 0,1-1 0,0 1 0,-1 0 0,1 0 0,0-1 0,-1 1 0,1 0 0,0 0 0,0-1 0,-1 1 0,1 0 0,0-1 0,0 1 0,0 0 0,-1-1 0,1 1 0,0 0 0,0-1 0,0 1 0,0-1 0,0 1 0,0 0 0,-1-1 0,1 1 0,0 0 0,0-1 0,0 1 0,0-1 0,1 1 0,-1 0 0,0-1 0,0 1 0,0-1 0,0 1 0,0 0 0,1-1 0,-1-27 0,0 26 0,2-32 0,1 1 0,2 0 0,14-51 0,-16 176 0,-5-60 0,1-18 0,0-1 0,1 0 0,3 25 0,-2-35 0,-1 0 0,1-1 0,-1 1 0,1 0 0,0-1 0,0 1 0,0-1 0,1 1 0,-1-1 0,1 0 0,-1 1 0,1-1 0,0 0 0,0 0 0,-1 0 0,2 0 0,-1-1 0,0 1 0,0 0 0,0-1 0,1 1 0,-1-1 0,5 2 0,76 16-1365,-57-14-5461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18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0 24575,'-2'10'0,"0"-1"0,0 1 0,-1-1 0,0 0 0,0 0 0,-1 0 0,0-1 0,-1 1 0,0-1 0,0 0 0,-10 10 0,3-1 0,-45 64 0,21-33 0,2 2 0,-42 84 0,65-103 0,2 1 0,1 0 0,2 0 0,0 0 0,0 59 0,6-89 0,-25 289 0,18 188 0,9-276 0,-3-115 0,-1-40 0,1 1 0,3 0 0,3 0 0,12 61 0,21 47 0,71 237 0,-91-341 0,-2-4 0,2 0 0,27 49 0,77 91 0,-116-179 0,1-1 0,0-1 0,1 1 0,0-1 0,1-1 0,15 13 0,61 34 0,-81-52 0,29 16 0,-24-14 0,0 1 0,-1-1 0,0 1 0,0 1 0,0-1 0,-1 2 0,0-1 0,0 1 0,0 0 0,-1 0 0,10 15 0,25 47 0,45 104 0,-85-169 0,1-1 0,-1 1 0,1-1 0,-1 1 0,1-1 0,0 0 0,1 0 0,-1 1 0,0-2 0,4 5 0,-5-7 0,-1 0 0,1 0 0,-1 1 0,1-1 0,-1 0 0,0 0 0,1 0 0,-1 0 0,1 0 0,-1 0 0,1 0 0,-1 0 0,1 0 0,-1 0 0,1 0 0,-1 0 0,1 0 0,-1 0 0,1 0 0,-1 0 0,1 0 0,-1-1 0,1 1 0,-1 0 0,1 0 0,-1-1 0,0 1 0,1-1 0,14-22 0,-5-5 0,-1 0 0,-1-1 0,-2 1 0,-1-1 0,2-36 0,-3 39 0,13-44 0,-16 68 0,-8 32 0,-3 58 0,7-53 0,-14 65 0,16-97 0,-1 1 0,1 0 0,-1-1 0,0 1 0,0-1 0,0 0 0,0 1 0,0-1 0,-1 0 0,1 0 0,-1-1 0,0 1 0,0 0 0,0-1 0,0 0 0,-1 0 0,1 0 0,0 0 0,-1 0 0,0 0 0,1-1 0,-1 0 0,0 0 0,0 0 0,-7 1 0,-10 0 0,0-1 0,1-1 0,-41-5 0,10 1 0,-75 3-1365,100 1-5461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24.2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1952 1 24575,'1'0'0,"0"1"0,1-1 0,-1 0 0,0 1 0,0 0 0,1-1 0,-1 1 0,0 0 0,0 0 0,0-1 0,0 1 0,0 0 0,0 0 0,0 0 0,0 0 0,0 1 0,-1-1 0,1 0 0,0 0 0,-1 0 0,1 1 0,-1-1 0,1 2 0,11 33 0,-11-32 0,48 264 0,-18-144 0,81 375 0,-91-386 0,-1-11 0,5 106 0,-13-74 0,-5-75 0,-2 1 0,-3 0 0,-7 64 0,1-99 0,-1 0 0,-1 0 0,-2 0 0,0-1 0,-1 0 0,-2 0 0,0-1 0,-16 22 0,4-11 0,-1-1 0,-1-2 0,-2 0 0,-41 37 0,-150 158 0,126-123 0,-440 456 0,500-521 0,1 0 0,-26 46 0,37-53 0,-27 30 0,-2-2 0,-3-2 0,-79 67 0,-31 34 0,129-123 0,3 2 0,-46 69 0,28-22 0,3 1 0,-35 100 0,65-152 0,3 1 0,0 1 0,2 0 0,2 0 0,1 1 0,-2 38 0,10-71 0,-1 0 0,0 0 0,0 0 0,-1-1 0,1 1 0,0 0 0,-1 0 0,0 0 0,0 0 0,0 0 0,0 0 0,0-1 0,0 1 0,-1 0 0,-2 2 0,3-4 0,1-1 0,-1 1 0,0-1 0,1 0 0,-1 1 0,0-1 0,0 0 0,0 0 0,1 1 0,-1-1 0,0 0 0,0 0 0,0 0 0,0 0 0,1 0 0,-1 0 0,0 0 0,0-1 0,0 1 0,-1 0 0,-26-17 0,-107-103 0,127 113 0,11 5 0,24 8 0,38 17 0,-36-9 0,-22-10 0,-1-1 0,1 1 0,0-1 0,0-1 0,0 1 0,0-1 0,0 0 0,0-1 0,1 1 0,-1-2 0,1 1 0,-1-1 0,0 0 0,1 0 0,-1-1 0,1 0 0,12-4 0,-10 1-341,1 0 0,-1-1-1,17-11 1,-6 0-6485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31.5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396 1 24575,'-2'28'0,"-2"0"0,-1 0 0,-2 0 0,-13 38 0,19-64 0,-134 406 0,88-281 0,30-89 0,2 0 0,-18 81 0,-1 35 0,18-89 0,2 1 0,-8 113 0,10 77 0,1 253 0,17-447 0,3-1 0,18 66 0,-7-35 0,12 31 0,75 190 0,-44-142 0,-27-83 0,64 115 0,-61-130 0,87 144 0,24 49 0,-125-220 0,2-2 0,2 0 0,40 45 0,41 60 0,-92-119 0,88 126 0,-90-136 0,1-1 0,1-1 0,1 0 0,0-1 0,31 20 0,28 10 0,1-3 0,155 61 0,184 24 0,-394-123 0,-15-3 0,0 0 0,0-1 0,0 0 0,0 0 0,0-1 0,0 0 0,0-1 0,0 0 0,0-1 0,11-1 0,-19 2 0,1-1 0,-1 1 0,0-1 0,0 1 0,0-1 0,0 0 0,-1 1 0,1-1 0,0 0 0,0 0 0,0 0 0,0 0 0,-1 1 0,1-1 0,0 0 0,-1 0 0,1 0 0,-1 0 0,1-1 0,-1 1 0,0 0 0,1 0 0,-1 0 0,0 0 0,0 0 0,0 0 0,0-1 0,0 1 0,0 0 0,0 0 0,0 0 0,0 0 0,0 0 0,-1-1 0,1 1 0,0 0 0,-1 0 0,1 0 0,-1 0 0,0-1 0,-28-51 0,21 41 0,-17-30 0,-33-53 0,58 95 0,0 0 0,0-1 0,0 1 0,0 0 0,0 0 0,0-1 0,0 1 0,-1 0 0,1-1 0,0 1 0,0 0 0,0 0 0,0-1 0,-1 1 0,1 0 0,0 0 0,0 0 0,0-1 0,-1 1 0,1 0 0,0 0 0,0 0 0,-1 0 0,1 0 0,0-1 0,-1 1 0,1 0 0,0 0 0,0 0 0,-1 0 0,1 0 0,0 0 0,-1 0 0,1 0 0,0 0 0,-1 0 0,1 0 0,0 0 0,0 0 0,-1 0 0,1 1 0,0-1 0,-1 0 0,1 0 0,0 0 0,0 0 0,-1 1 0,-3 17 0,7 25 0,9 0 0,-7-29 0,-1-1 0,-1 1 0,0 0 0,0 14 0,-3-26 0,0 0 0,0-1 0,-1 1 0,1 0 0,-1-1 0,1 1 0,-1-1 0,1 1 0,-1 0 0,0-1 0,0 1 0,0-1 0,0 0 0,0 1 0,0-1 0,0 0 0,0 0 0,0 1 0,-1-1 0,1 0 0,0 0 0,-1 0 0,1-1 0,-1 1 0,1 0 0,-1-1 0,0 1 0,1 0 0,-3 0 0,-60 8 0,32-6 0,14 2 0,1 1 0,0 1 0,-22 11 0,17-7 0,16-7 0,0-1 0,0 1 0,0 1 0,0-1 0,1 1 0,0 0 0,0 0 0,-7 9 0,-8 9 0,18-21-91,0 0 0,0 0 0,0-1 0,0 1 0,-1-1 0,1 1 0,0-1 0,-1 0 0,1 0 0,-1 0 0,0 0 0,1 0 0,-1-1 0,-5 2 0,-15-2-6735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40.007"/>
    </inkml:context>
    <inkml:brush xml:id="br0">
      <inkml:brushProperty name="width" value="0.05" units="cm"/>
      <inkml:brushProperty name="height" value="0.05" units="cm"/>
      <inkml:brushProperty name="color" value="#FF4E00"/>
      <inkml:brushProperty name="inkEffects" value="rainbow"/>
      <inkml:brushProperty name="anchorX" value="0"/>
      <inkml:brushProperty name="anchorY" value="0"/>
      <inkml:brushProperty name="scaleFactor" value="0.5"/>
    </inkml:brush>
  </inkml:definitions>
  <inkml:trace contextRef="#ctx0" brushRef="#br0">621 1 24575,'0'0'0,"0"9"0,0 9 0,0 9 0,0 9 0,0 7 0,0 5 0,6 10 0,4 11 0,6 13 0,0 4 0,2 2 0,-2-5 0,-4-13 0,-4-13 0,-3-12 0,-3-8 0,4-12 0,-1-4 0,0-2 0,-2 0 0,0 2 0,4 7 0,-1 2 0,0 6 0,-2-1 0,-1 0 0,5-1 0,-2-3 0,0-2 0,-2-1 0,5 9 0,-2 6 0,-1 5 0,-2-2 0,5 1 0,-2-3 0,5-5 0,-2-4 0,-1 1 0,-3-2 0,3 4 0,-1-2 0,4-2 0,-2-2 0,-2-1 0,-2-3 0,-2-1 0,-2 0 0,4-1 0,0 0 0,-1 0 0,-2 0 0,0 6 0,-1 5 0,-1 0 0,-1-1 0,0-2 0,5 3 0,0-1 0,1-3 0,-2-1 0,-1-3 0,-1-1 0,-1 0 0,0 3 0,-1 1 0,0 5 0,-6-1 0,0-2 0,1-1 0,-5-7 0,1-3 0,-4 5 0,2-1 0,-8 7 0,1 0 0,-2-1 0,-7 5 0,3-2 0,5-2 0,5-2 0,-1-7 0,5-2 0,2-1 0,-2-5 0,-3 6 0,1 1 0,-3-4 0,2 2 0,-2 0 0,-3 1 0,-3 1 0,4 1 0,-2 1 0,4 0 0,-2-5 0,-1 0 0,3 1 0,3 0 0,-1 1 0,2 2 0,-2 0 0,2 1 0,-3-5 0,3 0 0,-3-5 0,2 1 0,3 1 0,2 2 0,-2 2 0,1 2 0,2 2 0,-4-5 0,2 0 0,1 0 0,2 1 0,2 2 0,2 11 0,0 2 0,-5 5 0,1-1 0,0-3 0,-5-8 0,-3-9 0,-5-7 0,-4-7 0,-2-15 0,-2-3 0,-6 0 0,4-5 0,1 3 0,1-3 0,0 3 0,0-3 0,1-1 0,-1 2 0,15 3 0,12 8 0,15 10 0,4 8 0,4 0 0,3-1 0,0 3 0,1-4 0,0-2 0,-6 2 0,0-3 0,0 4 0,5-3 0,2-2 0,1-2 0,-1-2 0,11-2 0,-1-7 0,0 0 0,-8-6 0,-4 1 0,-2 1 0,-1 2 0,1 2 0,-1-3 0,1 2 0,-5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4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933 1 24575,'30'28'0,"-20"-20"0,-1 0 0,0 1 0,-1 0 0,0 1 0,0-1 0,7 14 0,137 283 0,27 61 0,-27 2 0,-125-309 0,-4 2 0,-1 0 0,-4 2 0,20 129 0,-12-45 0,-15-99 0,-2 1 0,4 102 0,-15-131 0,0 0 0,-1 0 0,-2-1 0,0 1 0,-16 38 0,-51 92 0,57-124 0,-1 0 0,-1 0 0,-22 23 0,31-40 0,-1 0 0,-1-1 0,0-1 0,0 0 0,-1 0 0,0-1 0,0 0 0,-1-1 0,-22 9 0,17-9 0,-1 0 0,1 1 0,1 1 0,-1 1 0,2 0 0,-1 1 0,1 1 0,0 0 0,1 1 0,-24 26 0,6-3 0,-1-3 0,-1-1 0,-2-1 0,-41 26 0,-24 19 0,73-49 0,2 1 0,-46 58 0,17-18 0,16-14 0,32-41 0,-1 0 0,-1-1 0,0 0 0,0-1 0,-13 10 0,-27 32 0,41-42 0,-1-1 0,0 1 0,0-1 0,-18 12 0,13-10 0,0 0 0,1 1 0,0 0 0,-11 15 0,13-14 0,0-1 0,-1 0 0,-1-1 0,-24 17 0,-65 41 0,62-40 0,-67 36 0,57-28 0,50-37 0,0 0 0,-1 0 0,1 0 0,-1 0 0,1 0 0,0 0 0,-1 0 0,1 0 0,0 0 0,-1 0 0,1 0 0,-1 0 0,1-1 0,0 1 0,-1 0 0,1 0 0,0-1 0,-1 1 0,1 0 0,0 0 0,0-1 0,-1 1 0,1 0 0,0-1 0,0 1 0,0 0 0,-1-1 0,1 1 0,0 0 0,0-1 0,0 1 0,0-1 0,0 1 0,0 0 0,-1-1 0,1 1 0,0 0 0,0-1 0,0 1 0,0-1 0,1 1 0,-1 0 0,0-1 0,0 1 0,0-1 0,0 1 0,0 0 0,1-1 0,-1-27 0,0 26 0,2-32 0,1 1 0,2 0 0,14-51 0,-16 176 0,-5-60 0,1-18 0,0-1 0,1 0 0,3 25 0,-2-35 0,-1 0 0,1-1 0,-1 1 0,1 0 0,0-1 0,0 1 0,0-1 0,1 1 0,-1-1 0,1 0 0,-1 1 0,1-1 0,0 0 0,0 0 0,-1 0 0,2 0 0,-1-1 0,0 1 0,0 0 0,0-1 0,1 1 0,-1-1 0,5 2 0,76 16-1365,-57-14-5461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9:57:55.2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4896 84 24575,'-139'-2'0,"-149"5"0,200 9 0,54-6 0,-53 2 0,-920-9 0,986 0 0,0-2 0,0 0 0,1-1 0,-38-12 0,-19-4 0,48 15 0,-1 2 0,-52 1 0,55 3 0,-1-2 0,1 0 0,-46-10 0,42 6 0,-1 0 0,1 3 0,-1 0 0,-40 4 0,38 0 0,0-2 0,0-1 0,-51-9 0,38 2 0,-1 2 0,1 2 0,-1 2 0,-79 7 0,124-4 0,1-1 0,-1 1 0,0-1 0,1 1 0,-1 0 0,1 0 0,-1 0 0,1 0 0,-1 1 0,1-1 0,0 1 0,-1-1 0,1 1 0,0 0 0,0 0 0,0 0 0,1 0 0,-1 0 0,0 0 0,1 0 0,-1 1 0,1-1 0,0 1 0,0-1 0,0 1 0,0-1 0,0 1 0,1 0 0,-1 5 0,-1 7 0,0 1 0,2 0 0,0 0 0,2 18 0,0-7 0,-1 44 0,0-5 0,17 120 0,10 2 0,-20-127 0,-3 1 0,-3 0 0,-5 63 0,0-7 0,3 2031 0,14-1942 0,-4-98 0,1 26 0,8 202 0,-20 1099 0,-26-1118 0,0 11 0,23-234 0,-17 96 0,-1 16 0,14 528 0,10-428 0,-2 394 0,-13-523 0,0-4 0,-1-15 0,1-7 0,15-103 0,-1 31 0,-1-73 0,-1 0 0,0-1 0,0 1 0,-1-1 0,1 1 0,-1-1 0,-1 0 0,-5 12 0,6-16 0,0 1 0,0-1 0,-1 1 0,1-1 0,-1 0 0,0 0 0,0 0 0,1 0 0,-1 0 0,-1-1 0,1 1 0,0-1 0,0 0 0,0 0 0,-1 0 0,1-1 0,0 1 0,-1-1 0,1 1 0,-1-1 0,1 0 0,0-1 0,-6 0 0,-9-1 0,0-1 0,-1-1 0,-17-6 0,23 6 0,-29-8 0,-1 3 0,0 2 0,-1 1 0,1 2 0,-51 3 0,-742 3 0,456-3 0,351-1 67,-58-10 0,-6-1-1566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9:58:57.1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 24575,'67'0'0,"83"-1"0,0 6 0,178 28 0,-36-3 0,-221-26 0,787 8 0,-508-15 0,747 3 0,-1094 0 0,0-1 0,0 1 0,1 1 0,-1-1 0,0 0 0,0 1 0,0-1 0,0 1 0,0 0 0,0 0 0,0 0 0,-1 1 0,1-1 0,0 1 0,-1-1 0,1 1 0,0 0 0,-1 0 0,2 2 0,-1 1 0,0-1 0,-1 0 0,0 1 0,0 0 0,0-1 0,-1 1 0,1 0 0,-1 0 0,0 0 0,-1 0 0,1 7 0,102 771 0,-93-718 0,40 351 0,-11 363 0,-36-615 0,0 585 0,-1-3 0,11-378 0,1 122 0,-15 1035 0,6-1424 0,32 180 0,-19-171 0,4 120 0,-21 321 0,-4-246 0,3-239 0,-17 119 0,10-120 0,0 75 0,7-86 0,-3-1 0,-16 86 0,-8 26 0,22-115 0,-3 0 0,-29 97 0,28-125 0,4-10 0,0-1 0,1 1 0,1 0 0,0 0 0,-2 17 0,4-27 0,1 0 0,0 0 0,0 0 0,0 1 0,1-1 0,-1 0 0,0 0 0,1 0 0,0 0 0,-1 0 0,1 1 0,0-1 0,0 0 0,0 0 0,0-1 0,0 1 0,1 0 0,-1 0 0,0-1 0,1 1 0,0 0 0,-1-1 0,1 0 0,0 1 0,0-1 0,-1 0 0,1 0 0,0 0 0,0 0 0,0 0 0,1 0 0,-1-1 0,0 1 0,0-1 0,0 1 0,3-1 0,23 3 0,1-2 0,-1 0 0,47-6 0,0 0 0,58 5 0,56-3 0,-171 1 0,-1-1 0,1-1 0,-1 0 0,21-9 0,-22 7 0,0 1 0,1 0 0,0 1 0,31-3 0,161 8 0,-125 2 0,1-4 0,116-16 0,-119 7 0,-1 5 0,123 6 0,-64 2 0,148-3-1365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7:44:41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24575,'137'11'0,"-6"1"0,1466-10 0,-784-5 0,-782 2 0,-20 0 0,0 0 0,0 1 0,0 0 0,21 4 0,-30-3 0,1 0 0,-1-1 0,0 1 0,0 0 0,0 0 0,0 0 0,0 0 0,0 0 0,0 0 0,-1 1 0,1-1 0,0 1 0,-1-1 0,1 1 0,-1 0 0,1-1 0,-1 1 0,0 0 0,0 0 0,0 0 0,0 0 0,0 0 0,0 0 0,-1 0 0,1 0 0,0 1 0,-1-1 0,0 0 0,1 3 0,1 57 0,-6 64 0,0-3 0,15 65 0,1 15 0,-12-169 0,-1 8 0,5 45 0,-4-86 0,1 0 0,-1 0 0,0 0 0,0 0 0,0 0 0,0 0 0,0 0 0,0 0 0,0 0 0,0 0 0,0 0 0,0 0 0,-1 0 0,1 0 0,0 0 0,-1 0 0,1 0 0,-1 0 0,1 0 0,-1 0 0,1 0 0,-1 0 0,0-1 0,1 1 0,-1 0 0,0 0 0,-1 1 0,0-2 0,0 1 0,0-1 0,0 0 0,0 0 0,0 0 0,0 0 0,0 0 0,1 0 0,-1 0 0,0 0 0,0-1 0,0 1 0,0-1 0,-2 0 0,-11-6 0,0 0 0,-27-17 0,33 19 0,-39-22 0,33 20 0,1 0 0,0-1 0,1-1 0,0 0 0,0-1 0,1 0 0,0-1 0,-19-22 0,31 33 0,0 0 0,0 0 0,0 0 0,0 0 0,0 0 0,0 0 0,1 0 0,-1 0 0,0 0 0,0 0 0,0 0 0,0-1 0,0 1 0,0 0 0,0 0 0,0 0 0,0 0 0,0 0 0,0 0 0,0 0 0,1 0 0,-1 0 0,0 0 0,0 0 0,0-1 0,0 1 0,0 0 0,0 0 0,0 0 0,0 0 0,0 0 0,0 0 0,0 0 0,0 0 0,0-1 0,0 1 0,0 0 0,0 0 0,17 12 0,21 21 0,-12-6 0,-19-17 0,1-1 0,0 0 0,1-1 0,0 0 0,1 0 0,-1-1 0,1 0 0,1-1 0,-1 0 0,1 0 0,14 4 0,-8-5 0,0 0 0,0-1 0,0-1 0,1-1 0,24 1 0,-35-4 0,-1 0 0,1 0 0,-1 0 0,1-1 0,-1 0 0,0 0 0,0 0 0,0-1 0,0 0 0,0 0 0,-1-1 0,1 0 0,-1 0 0,0 0 0,0 0 0,0-1 0,7-8 0,37-60 0,-40 57 0,1 1 0,1 0 0,-1 1 0,2 0 0,16-15 0,-14 19-1365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20:34:30.81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5441 24575,'3310'0'0,"-2906"28"0,-14 0 0,-375-28 0,0 0 0,0-1 0,1-1 0,-1 0 0,0-1 0,-1-1 0,22-8 0,-31 10 0,1-1 0,-1 0 0,0 0 0,1 0 0,-2-1 0,1 0 0,0 0 0,-1 0 0,1 0 0,-1-1 0,-1 0 0,1 0 0,-1 0 0,1 0 0,-1 0 0,-1-1 0,1 0 0,-1 1 0,0-1 0,2-9 0,1-21 0,-2 0 0,-1 0 0,-2 0 0,-2 0 0,-7-45 0,1-15 0,-5-876 0,16 608 0,-5 96 0,9-337 0,12 363 0,5-172 0,-38-9 0,4-165 0,33 366 0,2-42 0,-26 134 0,0 29 0,16-146 0,-12 206 0,-3 30 0,0 0 0,1 0 0,1 1 0,4-19 0,-5 26 0,0 1 0,1-1 0,-1 0 0,0 1 0,1-1 0,0 1 0,-1-1 0,1 1 0,0 0 0,0 0 0,0 0 0,0 0 0,1 0 0,-1 0 0,1 0 0,-1 1 0,1-1 0,-1 1 0,1 0 0,0 0 0,5-2 0,27-3 0,1 2 0,0 1 0,0 1 0,1 2 0,44 6 0,25 0 0,677-6 0,-746 1 59,46 9 0,-47-4-800,50 0-1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20:34:34.2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 24575,'371'-1'0,"423"3"0,-483 9 0,123 1 0,-372-13 0,-27-1 0,70 6 0,-102-3 0,1-1 0,0 1 0,-1 0 0,1 0 0,-1 1 0,1-1 0,-1 1 0,0-1 0,1 1 0,-1 0 0,0 0 0,0 1 0,0-1 0,-1 1 0,1-1 0,0 1 0,-1 0 0,0 0 0,0 0 0,0 0 0,0 0 0,2 4 0,1 6 0,-1 0 0,0 1 0,-1-1 0,3 24 0,-1-4 0,135 593 0,-98-450 0,13 43 0,22 100 0,-61-234 0,9 160 0,-35 491 0,-4-291 0,13-323 0,5-1 0,6 0 0,41 203 0,-31-241 0,17 160 0,-32-201 0,2 0 0,16 55 0,7 34 0,20 360 0,-43-428 0,3 0 0,20 64 0,-14-63 0,12 101 0,-28-160 0,0 1 0,1-1 0,-1 1 0,1-1 0,0 0 0,0 1 0,1-1 0,-1 0 0,4 6 0,-4-9 0,1-1 0,-1 1 0,1-1 0,-1 1 0,1-1 0,0 0 0,0 1 0,-1-1 0,1 0 0,0 0 0,0-1 0,0 1 0,0 0 0,0-1 0,0 1 0,0-1 0,0 1 0,1-1 0,-1 0 0,0 0 0,0 0 0,0 0 0,0-1 0,0 1 0,3-1 0,211-41 0,-98 16 0,82-10 0,1 9 0,394 0 0,-533 24 0,118-18 0,-115 10 0,103-2 0,481 14 0,-610-3 0,48-8 0,-47 5 0,42-1 0,-55 6-1365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20:37:04.52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24575,'1'1'0,"-1"1"0,1 0 0,0-1 0,-1 1 0,1 0 0,0-1 0,0 1 0,0-1 0,0 0 0,1 1 0,-1-1 0,0 0 0,1 0 0,-1 1 0,0-1 0,1 0 0,-1-1 0,1 1 0,2 1 0,32 15 0,15-3 0,0-2 0,0-2 0,79 5 0,-54-7 0,655 40 0,-41-5 0,-229-3 0,-444-39 0,0 0 0,1 1 0,-1 1 0,0 1 0,29 10 0,-42-12 0,0-1 0,-1 1 0,1 0 0,-1 0 0,1 0 0,-1 1 0,0-1 0,0 1 0,0 0 0,0-1 0,0 1 0,0 1 0,-1-1 0,0 0 0,1 1 0,-1-1 0,0 1 0,-1-1 0,1 1 0,-1 0 0,0 0 0,0 0 0,0 0 0,0 0 0,-1 0 0,1 0 0,-1 0 0,0 0 0,-1 7 0,-4 32 0,-3 27 0,2 1 0,3 0 0,8 84 0,6-60 0,41 616 0,-33-233 0,-15-391 0,28 319 0,6 213 0,-16-307 0,-21-296 0,0-14 0,-1 1 0,1-1 0,0 0 0,-1 1 0,1-1 0,0 0 0,0 0 0,0 0 0,1 1 0,-1-1 0,1-1 0,-1 1 0,1 0 0,-1 0 0,1 0 0,0-1 0,0 1 0,0-1 0,0 0 0,0 1 0,0-1 0,0 0 0,1 0 0,-1 0 0,0 0 0,0-1 0,1 1 0,-1-1 0,3 1 0,11 1 0,0 0 0,0-1 0,25-2 0,-12 0 0,185 3 0,460 10 0,-273-9 0,11 0 0,-66 19-1365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20:37:07.1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3892 24575,'427'42'0,"-1"-36"0,-150-5 0,11 10 0,83 0 0,-206-10 0,148-4 0,-309 4 0,1-1 0,-1 0 0,0-1 0,1 1 0,-1 0 0,0-1 0,0 0 0,0 0 0,1 0 0,-1 0 0,0 0 0,0-1 0,0 0 0,-1 1 0,1-1 0,0 0 0,-1 0 0,1 0 0,-1-1 0,3-2 0,-2-1 0,0 0 0,-1 0 0,1-1 0,-1 1 0,-1-1 0,1 1 0,-1-1 0,-1 1 0,1-9 0,8-90 0,73-593 0,66-95 0,-62 163 0,-78 470 0,-19-220 0,-1 42 0,0 131 0,5 132 0,3-112 0,5 184 0,-1 0 0,1 0 0,-1 0 0,1 1 0,0-1 0,0 0 0,0 1 0,0-1 0,1 0 0,-1 1 0,1-1 0,-1 1 0,1 0 0,0 0 0,0 0 0,0-1 0,0 2 0,1-1 0,-1 0 0,0 0 0,1 1 0,-1-1 0,1 1 0,0 0 0,-1 0 0,1 0 0,0 0 0,0 0 0,-1 1 0,1-1 0,4 1 0,12-2 0,0 0 0,1 2 0,34 4 0,-22-2 0,286 1 0,1-14 0,400-66 0,-457 40 0,181-28 0,-361 50 0,-29 5 0,0 2 0,63-2 0,86 12-1365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20:46:53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24575,'58'3'0,"104"18"0,-101-11 0,80 3 0,-3-14 0,54 2 0,-189-1 0,0 0 0,0 1 0,-1-1 0,1 1 0,0 0 0,0 0 0,-1 0 0,1 0 0,0 1 0,-1-1 0,1 1 0,-1-1 0,0 1 0,0 0 0,1 0 0,-1 0 0,0 0 0,0 0 0,-1 1 0,1-1 0,-1 1 0,1-1 0,-1 1 0,0-1 0,1 1 0,-1 0 0,-1-1 0,2 6 0,1 7 0,-1 0 0,0 0 0,-1 1 0,-2 19 0,1-12 0,-34 509 0,20-383 0,-9 23 0,-4 67 0,4 951 0,24-1077 0,1-29 0,-10 103 0,7-179 0,0 0 0,0 0 0,-1-1 0,0 1 0,-1-1 0,1 1 0,-8 12 0,9-18 0,-1 0 0,1 0 0,-1 0 0,1-1 0,-1 1 0,0 0 0,0 0 0,0-1 0,0 0 0,0 1 0,0-1 0,0 0 0,0 0 0,0 0 0,-1 0 0,1 0 0,0-1 0,-1 1 0,1-1 0,-1 1 0,1-1 0,-1 0 0,1 0 0,-1 0 0,1 0 0,0 0 0,-5-2 0,-32-8 0,1-1 0,1-3 0,-46-22 0,-45-16 0,69 34 0,27 10 0,-43-19 0,56 20 33,-1 1-1,0 0 0,-34-4 1,-25-6-1528,57 9-5331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7:45:06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7035 1 24575,'0'844'0,"2"-789"0,13 66 0,-8-69 0,-5-34 0,9 67 0,0 89 0,-12 461 0,2-632 0,-1-1 0,0 1 0,0-1 0,-1 1 0,1-1 0,0 1 0,-1-1 0,1 1 0,-1-1 0,0 0 0,0 1 0,0-1 0,0 0 0,0 1 0,-1-1 0,1 0 0,-1 0 0,1 0 0,-1 0 0,0-1 0,1 1 0,-1 0 0,0-1 0,0 1 0,-3 1 0,-2-1 0,0 1 0,0-1 0,-1-1 0,1 1 0,0-1 0,-1 0 0,-11-1 0,-240-3 0,-310-45 0,478 39 0,-693-66 0,-9 39 0,-1204 37 0,766 1 0,987-4 0,-254 5 0,478-1 0,1 1 0,-31 8 0,-18 4 0,66-15 0,0 1 0,0-1 0,0 0 0,0 0 0,-1 0 0,1 0 0,0 0 0,0 0 0,0-1 0,-1 1 0,1-1 0,0 1 0,0-1 0,0 0 0,0 0 0,0 0 0,0 0 0,0 0 0,0 0 0,1-1 0,-4-2 0,3 2 0,1-1 0,-1 0 0,1 0 0,0 1 0,-1-1 0,1 0 0,1 0 0,-1 0 0,0 0 0,1 0 0,-1 0 0,1 0 0,0 0 0,1-4 0,1-12 0,0 0 0,2 0 0,1 0 0,7-20 0,-7 23 0,8-38 0,-2-1 0,-3 0 0,-2 0 0,-2-104 0,-4 156 0,0-1 0,0 0 0,0 0 0,1 0 0,0 1 0,0-1 0,0 0 0,0 0 0,0 1 0,1-1 0,0 1 0,-1-1 0,4-3 0,-4 6 0,0 1 0,-1-1 0,1 0 0,0 0 0,0 1 0,0-1 0,-1 0 0,1 1 0,0-1 0,0 1 0,0 0 0,0-1 0,0 1 0,0 0 0,0-1 0,0 1 0,0 0 0,1 0 0,-1 0 0,1 0 0,0 0 0,0 1 0,0-1 0,0 1 0,0 0 0,0 0 0,-1-1 0,1 1 0,0 1 0,0-1 0,-1 0 0,1 0 0,0 1 0,-1-1 0,2 2 0,33 33 0,-1 2 0,49 69 0,-83-107 0,-1 0 0,0 1 0,1-1 0,-1 0 0,1 1 0,-1-1 0,0 1 0,1-1 0,-1 0 0,0 1 0,1-1 0,-1 1 0,0-1 0,0 1 0,1-1 0,-1 1 0,0-1 0,0 1 0,0-1 0,0 1 0,0-1 0,0 1 0,0 0 0,0-1 0,0 1 0,0-1 0,0 1 0,0-1 0,0 1 0,0-1 0,0 1 0,-1-1 0,1 1 0,0-1 0,0 1 0,-1-1 0,1 1 0,-1 0 0,-22-6 0,-33-25 0,54 29 0,-70-51 0,60 42 0,0-1 0,-1 2 0,-1 0 0,1 1 0,-1 0 0,-1 1 0,1 0 0,-21-6 0,19 13 0,1 0 0,0 1 0,-1 1 0,1 0 0,0 1 0,0 0 0,1 1 0,-27 12 0,33-14 0,1 1 0,-1 0 0,1 0 0,0 1 0,0 0 0,1 0 0,-1 1 0,1 0 0,0 0 0,0 0 0,1 1 0,-1 0 0,1 0 0,0 0 0,1 1 0,0-1 0,0 1 0,-6 14 0,-10 41-1365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7:45:11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24575,'339'0'0,"-331"0"0,0 1 0,0 0 0,-1 0 0,1 0 0,0 1 0,-1 0 0,1 1 0,-1 0 0,1 0 0,-1 0 0,0 1 0,-1 0 0,1 0 0,11 11 0,-14-11 0,0 1 0,-1-1 0,1 1 0,-1 0 0,-1-1 0,1 1 0,-1 1 0,1-1 0,-1 0 0,-1 1 0,1-1 0,-1 1 0,0-1 0,0 1 0,-1 0 0,0-1 0,0 1 0,0 0 0,0-1 0,-1 1 0,-2 7 0,2-7 0,-1-1 0,1 1 0,-1 0 0,-1-1 0,1 0 0,-1 1 0,0-1 0,0 0 0,0 0 0,-1-1 0,0 1 0,0-1 0,0 0 0,0 0 0,-1 0 0,0 0 0,1-1 0,-9 5 0,-7 2 0,-1-2 0,1 1 0,-38 8 0,-9 4 0,47-14 0,13-5 0,0 0 0,0 1 0,1 0 0,0 0 0,-12 8 0,15-8 0,1-1 0,-1 1 0,1 0 0,0-1 0,0 1 0,0 0 0,1 0 0,-1 0 0,1 0 0,-1 1 0,1-1 0,0 0 0,0 1 0,1-1 0,-1 6 0,-2 39-1365,3-27-5461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7:45:12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2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24575,'32'0'0,"-1"0"0,1 3 0,0 0 0,-1 2 0,45 14 0,-52-13 0,-1-1 0,1-2 0,45 3 0,-45-5 0,0 1 0,0 0 0,-1 2 0,25 8 0,-9-1 0,69 9 0,-22-5 0,-24-5-195,0-3-1,1-3 1,67-3 0,-101-1-389,-10 0-6242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25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24575,'107'-2'0,"116"5"0,-150 8 0,14 1 0,-60-9 0,0 0 0,48 14 0,-44-9 0,50 5 0,4 0 70,-56-8-548,-1-1-1,31 1 1,-40-5-6348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3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980 1 24575,'18'836'0,"-10"148"0,-11-565 0,4-416 0,-1 1 0,0 0 0,-1-1 0,1 1 0,-1 0 0,1-1 0,-1 1 0,0-1 0,0 1 0,-1-1 0,1 0 0,-1 1 0,-3 4 0,3-6 0,0 0 0,0 0 0,0-1 0,-1 1 0,1-1 0,0 1 0,-1-1 0,1 0 0,-1 0 0,1 0 0,-1 0 0,0-1 0,1 1 0,-1-1 0,0 1 0,1-1 0,-1 0 0,0 0 0,-5-1 0,-22-2 0,-1-2 0,-42-12 0,43 9 0,-1 1 0,-51-4 0,-291 9 0,182 4 0,188-1 0,0-1 0,0 0 0,0 0 0,1 0 0,-1-1 0,0 1 0,0-1 0,0 1 0,1-1 0,-1 0 0,0 0 0,1 0 0,-1 0 0,1-1 0,-1 1 0,1-1 0,0 1 0,0-1 0,-1 0 0,1 0 0,-3-4 0,4 2 0,-1 1 0,1-1 0,0 0 0,0 1 0,0-1 0,0 0 0,1 0 0,-1 0 0,1 0 0,0 0 0,1 0 0,-1 0 0,1 1 0,-1-1 0,3-5 0,4-18 0,2 0 0,1 1 0,17-32 0,2-3 0,-7 15 0,3 2 0,2 0 0,37-46 0,-47 72 0,-17 30 0,-19 34 0,-146 216 0,162-257 0,-7 9 0,0 2 0,1-1 0,1 1 0,1 0 0,0 1 0,1 0 0,0 0 0,2 0 0,0 1 0,1 0 0,1 0 0,0-1 0,1 1 0,1 0 0,1 0 0,1 0 0,4 21 0,3-6 0,1-1 0,2 0 0,0-1 0,3 0 0,0-1 0,2-1 0,1-1 0,36 45 0,-31-45 0,-16-19 0,0 0 0,0-1 0,17 16 0,-24-25 2,0 1-1,0 0 1,0 0-1,0 0 1,-1 0-1,1 0 1,0-1 0,0 1-1,0 0 1,0 0-1,0 0 1,0 0-1,0-1 1,0 1-1,0 0 1,0 0-1,0 0 1,0-1-1,0 1 1,0 0-1,0 0 1,0 0 0,0 0-1,0-1 1,0 1-1,0 0 1,0 0-1,0 0 1,1 0-1,-1-1 1,0 1-1,0 0 1,0 0-1,0 0 1,0 0-1,0 0 1,1 0 0,-1-1-1,0 1 1,0 0-1,0 0 1,0 0-1,0 0 1,1 0-1,-1 0 1,0 0-1,0 0 1,0 0-1,0 0 1,1 0-1,-1 0 1,0 0 0,0 0-1,0 0 1,1 0-1,-1 0 1,0 0-1,0 0 1,0 0-1,-6-17-1458,-2 6-5369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9/6/2022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9/6/2022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9/6/2022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9/6/2022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9/6/2022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2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12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customXml" Target="../ink/ink3.xml"/><Relationship Id="rId10" Type="http://schemas.openxmlformats.org/officeDocument/2006/relationships/customXml" Target="../ink/ink5.xml"/><Relationship Id="rId4" Type="http://schemas.openxmlformats.org/officeDocument/2006/relationships/image" Target="../media/image13.jpe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customXml" Target="../ink/ink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7.xml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customXml" Target="../ink/ink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customXml" Target="../ink/ink11.xml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openxmlformats.org/officeDocument/2006/relationships/customXml" Target="../ink/ink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customXml" Target="../ink/ink15.xml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0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openxmlformats.org/officeDocument/2006/relationships/customXml" Target="../ink/ink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40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12" Type="http://schemas.openxmlformats.org/officeDocument/2006/relationships/customXml" Target="../ink/ink2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customXml" Target="../ink/ink21.xml"/><Relationship Id="rId4" Type="http://schemas.openxmlformats.org/officeDocument/2006/relationships/customXml" Target="../ink/ink18.xml"/><Relationship Id="rId9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45.png"/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12" Type="http://schemas.openxmlformats.org/officeDocument/2006/relationships/customXml" Target="../ink/ink2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customXml" Target="../ink/ink2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customXml" Target="../ink/ink28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customXml" Target="../ink/ink3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30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8.png"/><Relationship Id="rId7" Type="http://schemas.openxmlformats.org/officeDocument/2006/relationships/customXml" Target="../ink/ink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customXml" Target="../ink/ink32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customXml" Target="../ink/ink3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8.jpeg"/><Relationship Id="rId7" Type="http://schemas.openxmlformats.org/officeDocument/2006/relationships/image" Target="../media/image6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23.pn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752600"/>
            <a:ext cx="10896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476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Computer Security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3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657600" y="2895600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lang="en-US" sz="2400" spc="-25" dirty="0">
                <a:latin typeface="Calibri"/>
                <a:cs typeface="Calibri"/>
              </a:rPr>
              <a:t>3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Operating Systems Review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448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https://www.cs.montana.edu/pearsall/classes/fall2022/476/main.html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9CCD5-4733-22C7-4FB7-F770B1F59CBB}"/>
              </a:ext>
            </a:extLst>
          </p:cNvPr>
          <p:cNvSpPr txBox="1"/>
          <p:nvPr/>
        </p:nvSpPr>
        <p:spPr>
          <a:xfrm>
            <a:off x="6601556" y="6486458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*all images are stolen from the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communication between apps and hardware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3ECDA-1BDC-51AC-11AE-67B314FF7274}"/>
              </a:ext>
            </a:extLst>
          </p:cNvPr>
          <p:cNvSpPr txBox="1"/>
          <p:nvPr/>
        </p:nvSpPr>
        <p:spPr>
          <a:xfrm>
            <a:off x="7037578" y="3017296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processes are structured and how to handle many processes running at once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496F04-2057-FA9B-3B28-5B2A5914E2BF}"/>
              </a:ext>
            </a:extLst>
          </p:cNvPr>
          <p:cNvSpPr txBox="1"/>
          <p:nvPr/>
        </p:nvSpPr>
        <p:spPr>
          <a:xfrm>
            <a:off x="6764909" y="4368159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Traffic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which programs should be executed by the CPU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0FF95D-9912-3670-6F89-36C7F6790132}"/>
              </a:ext>
            </a:extLst>
          </p:cNvPr>
          <p:cNvSpPr txBox="1"/>
          <p:nvPr/>
        </p:nvSpPr>
        <p:spPr>
          <a:xfrm>
            <a:off x="6772599" y="5467247"/>
            <a:ext cx="50629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Memory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physical memory is utilized </a:t>
            </a:r>
          </a:p>
        </p:txBody>
      </p:sp>
      <p:pic>
        <p:nvPicPr>
          <p:cNvPr id="17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7DC39F55-1600-2F56-F0E5-BE5C9E031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200400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7B83AF88-C5F9-F403-E60A-A2EB30A6BA7E}"/>
              </a:ext>
            </a:extLst>
          </p:cNvPr>
          <p:cNvSpPr/>
          <p:nvPr/>
        </p:nvSpPr>
        <p:spPr>
          <a:xfrm>
            <a:off x="5879591" y="2902996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91D4A42-5B04-F8A2-7B3A-F3914140FD98}"/>
              </a:ext>
            </a:extLst>
          </p:cNvPr>
          <p:cNvSpPr/>
          <p:nvPr/>
        </p:nvSpPr>
        <p:spPr>
          <a:xfrm>
            <a:off x="5860017" y="4512464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Bill Belichick | Biography &amp; Facts | Britannica">
            <a:extLst>
              <a:ext uri="{FF2B5EF4-FFF2-40B4-BE49-F238E27FC236}">
                <a16:creationId xmlns:a16="http://schemas.microsoft.com/office/drawing/2014/main" id="{1B041E48-643A-66EE-4BAD-0103EF857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6" y="4368277"/>
            <a:ext cx="1749804" cy="201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C6F2F3FA-DCD6-B3C1-0FED-C12664DD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54" y="4999072"/>
            <a:ext cx="2341431" cy="17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winTurbo.NET: Nissan 300ZX forum - Re: I love how part development on this  30 year old platform...">
            <a:extLst>
              <a:ext uri="{FF2B5EF4-FFF2-40B4-BE49-F238E27FC236}">
                <a16:creationId xmlns:a16="http://schemas.microsoft.com/office/drawing/2014/main" id="{69BD85AE-5D18-DA1B-775A-DA6593141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918" y="5094927"/>
            <a:ext cx="2286427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878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communication between apps and hardware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3ECDA-1BDC-51AC-11AE-67B314FF7274}"/>
              </a:ext>
            </a:extLst>
          </p:cNvPr>
          <p:cNvSpPr txBox="1"/>
          <p:nvPr/>
        </p:nvSpPr>
        <p:spPr>
          <a:xfrm>
            <a:off x="7037578" y="3017296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processes are structured and how to handle many processes running at once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496F04-2057-FA9B-3B28-5B2A5914E2BF}"/>
              </a:ext>
            </a:extLst>
          </p:cNvPr>
          <p:cNvSpPr txBox="1"/>
          <p:nvPr/>
        </p:nvSpPr>
        <p:spPr>
          <a:xfrm>
            <a:off x="6764909" y="4368159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Traffic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which programs should be executed by the CPU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0FF95D-9912-3670-6F89-36C7F6790132}"/>
              </a:ext>
            </a:extLst>
          </p:cNvPr>
          <p:cNvSpPr txBox="1"/>
          <p:nvPr/>
        </p:nvSpPr>
        <p:spPr>
          <a:xfrm>
            <a:off x="6772599" y="5467247"/>
            <a:ext cx="50629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Memory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physical memory is utilized </a:t>
            </a:r>
          </a:p>
        </p:txBody>
      </p:sp>
      <p:pic>
        <p:nvPicPr>
          <p:cNvPr id="17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7DC39F55-1600-2F56-F0E5-BE5C9E031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200400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7B83AF88-C5F9-F403-E60A-A2EB30A6BA7E}"/>
              </a:ext>
            </a:extLst>
          </p:cNvPr>
          <p:cNvSpPr/>
          <p:nvPr/>
        </p:nvSpPr>
        <p:spPr>
          <a:xfrm>
            <a:off x="5879591" y="2902996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91D4A42-5B04-F8A2-7B3A-F3914140FD98}"/>
              </a:ext>
            </a:extLst>
          </p:cNvPr>
          <p:cNvSpPr/>
          <p:nvPr/>
        </p:nvSpPr>
        <p:spPr>
          <a:xfrm>
            <a:off x="5860017" y="4512464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Bill Belichick | Biography &amp; Facts | Britannica">
            <a:extLst>
              <a:ext uri="{FF2B5EF4-FFF2-40B4-BE49-F238E27FC236}">
                <a16:creationId xmlns:a16="http://schemas.microsoft.com/office/drawing/2014/main" id="{1B041E48-643A-66EE-4BAD-0103EF857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6" y="4368277"/>
            <a:ext cx="1749804" cy="201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C6F2F3FA-DCD6-B3C1-0FED-C12664DD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54" y="4999072"/>
            <a:ext cx="2341431" cy="17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winTurbo.NET: Nissan 300ZX forum - Re: I love how part development on this  30 year old platform...">
            <a:extLst>
              <a:ext uri="{FF2B5EF4-FFF2-40B4-BE49-F238E27FC236}">
                <a16:creationId xmlns:a16="http://schemas.microsoft.com/office/drawing/2014/main" id="{69BD85AE-5D18-DA1B-775A-DA6593141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918" y="5094927"/>
            <a:ext cx="2286427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dult Magic Magician Costume - Walmart.com">
            <a:extLst>
              <a:ext uri="{FF2B5EF4-FFF2-40B4-BE49-F238E27FC236}">
                <a16:creationId xmlns:a16="http://schemas.microsoft.com/office/drawing/2014/main" id="{B4DEC239-033B-E0A4-023C-D6F89645D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915" y="1186026"/>
            <a:ext cx="3566449" cy="5094927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63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communication between apps and hardware</a:t>
            </a:r>
          </a:p>
        </p:txBody>
      </p:sp>
      <p:pic>
        <p:nvPicPr>
          <p:cNvPr id="17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7DC39F55-1600-2F56-F0E5-BE5C9E031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460" y="3128698"/>
            <a:ext cx="1591504" cy="210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5F288-4FF8-38D5-24FE-AB72EFAA1F06}"/>
              </a:ext>
            </a:extLst>
          </p:cNvPr>
          <p:cNvSpPr txBox="1"/>
          <p:nvPr/>
        </p:nvSpPr>
        <p:spPr>
          <a:xfrm>
            <a:off x="7221652" y="3086707"/>
            <a:ext cx="3082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an application get access to a computer's resources?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F9174C3-DD28-24DF-D910-11BA765C3820}"/>
                  </a:ext>
                </a:extLst>
              </p14:cNvPr>
              <p14:cNvContentPartPr/>
              <p14:nvPr/>
            </p14:nvContentPartPr>
            <p14:xfrm>
              <a:off x="4831501" y="2600270"/>
              <a:ext cx="1128240" cy="351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F9174C3-DD28-24DF-D910-11BA765C38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13501" y="2582630"/>
                <a:ext cx="1163880" cy="387000"/>
              </a:xfrm>
              <a:prstGeom prst="rect">
                <a:avLst/>
              </a:prstGeom>
            </p:spPr>
          </p:pic>
        </mc:Fallback>
      </mc:AlternateContent>
      <p:pic>
        <p:nvPicPr>
          <p:cNvPr id="6146" name="Picture 2" descr="Add file, create, create file, document, file, new, new file icon -  Download on Iconfinder">
            <a:extLst>
              <a:ext uri="{FF2B5EF4-FFF2-40B4-BE49-F238E27FC236}">
                <a16:creationId xmlns:a16="http://schemas.microsoft.com/office/drawing/2014/main" id="{967BE29D-AE5F-BF04-42FC-CB5280B33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376" y="2368982"/>
            <a:ext cx="101566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079F8D8-27D7-44A9-FB08-817A3360F826}"/>
                  </a:ext>
                </a:extLst>
              </p14:cNvPr>
              <p14:cNvContentPartPr/>
              <p14:nvPr/>
            </p14:nvContentPartPr>
            <p14:xfrm>
              <a:off x="3364501" y="4370390"/>
              <a:ext cx="2550240" cy="739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079F8D8-27D7-44A9-FB08-817A3360F82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46501" y="4352750"/>
                <a:ext cx="2585880" cy="77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5DA4D65-3D67-5CBF-7C89-0ABDE8076A3A}"/>
              </a:ext>
            </a:extLst>
          </p:cNvPr>
          <p:cNvGrpSpPr/>
          <p:nvPr/>
        </p:nvGrpSpPr>
        <p:grpSpPr>
          <a:xfrm>
            <a:off x="5804581" y="3648950"/>
            <a:ext cx="179280" cy="277200"/>
            <a:chOff x="5804581" y="3648950"/>
            <a:chExt cx="17928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8409FA-67CB-07AD-27A6-73487269A30F}"/>
                    </a:ext>
                  </a:extLst>
                </p14:cNvPr>
                <p14:cNvContentPartPr/>
                <p14:nvPr/>
              </p14:nvContentPartPr>
              <p14:xfrm>
                <a:off x="5804581" y="3648950"/>
                <a:ext cx="179280" cy="174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8409FA-67CB-07AD-27A6-73487269A30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86581" y="3631310"/>
                  <a:ext cx="2149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E325692-0111-0301-3599-40E305C348C7}"/>
                    </a:ext>
                  </a:extLst>
                </p14:cNvPr>
                <p14:cNvContentPartPr/>
                <p14:nvPr/>
              </p14:nvContentPartPr>
              <p14:xfrm>
                <a:off x="5854981" y="3925790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E325692-0111-0301-3599-40E305C348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36981" y="39077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3073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4A42A3-ED68-D8CC-3B81-09D24D1D9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57400"/>
            <a:ext cx="2362200" cy="11008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1143000" y="104192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evoke operating system defined functions, or  </a:t>
            </a:r>
            <a:r>
              <a:rPr lang="en-US" b="1" dirty="0"/>
              <a:t>system calls </a:t>
            </a:r>
            <a:r>
              <a:rPr lang="en-US" dirty="0"/>
              <a:t>(</a:t>
            </a:r>
            <a:r>
              <a:rPr lang="en-US" b="1" dirty="0" err="1"/>
              <a:t>syscalls</a:t>
            </a:r>
            <a:r>
              <a:rPr lang="en-US" dirty="0"/>
              <a:t>), to access computing resources </a:t>
            </a:r>
          </a:p>
        </p:txBody>
      </p:sp>
    </p:spTree>
    <p:extLst>
      <p:ext uri="{BB962C8B-B14F-4D97-AF65-F5344CB8AC3E}">
        <p14:creationId xmlns:p14="http://schemas.microsoft.com/office/powerpoint/2010/main" val="1944821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4A42A3-ED68-D8CC-3B81-09D24D1D9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57400"/>
            <a:ext cx="2286000" cy="10653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1143000" y="104192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evoke operating system defined functions, or  </a:t>
            </a:r>
            <a:r>
              <a:rPr lang="en-US" b="1" dirty="0"/>
              <a:t>system calls </a:t>
            </a:r>
            <a:r>
              <a:rPr lang="en-US" dirty="0"/>
              <a:t>(</a:t>
            </a:r>
            <a:r>
              <a:rPr lang="en-US" b="1" dirty="0" err="1"/>
              <a:t>syscalls</a:t>
            </a:r>
            <a:r>
              <a:rPr lang="en-US" dirty="0"/>
              <a:t>), to access computing resources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ED387-8E8E-0948-8235-EC7DE1824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938" y="1915555"/>
            <a:ext cx="3124200" cy="11620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6C69F6-DE59-D9A4-0438-37D3546B0DD1}"/>
              </a:ext>
            </a:extLst>
          </p:cNvPr>
          <p:cNvCxnSpPr/>
          <p:nvPr/>
        </p:nvCxnSpPr>
        <p:spPr>
          <a:xfrm>
            <a:off x="3124200" y="2438400"/>
            <a:ext cx="838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D1884B-968E-3C97-823B-16CB76CB64B5}"/>
              </a:ext>
            </a:extLst>
          </p:cNvPr>
          <p:cNvCxnSpPr/>
          <p:nvPr/>
        </p:nvCxnSpPr>
        <p:spPr>
          <a:xfrm>
            <a:off x="7239000" y="2516155"/>
            <a:ext cx="762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94E8F-791C-4262-25F6-FD1ADCF48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148" y="2004223"/>
            <a:ext cx="4065171" cy="1151407"/>
          </a:xfrm>
          <a:prstGeom prst="rect">
            <a:avLst/>
          </a:prstGeom>
        </p:spPr>
      </p:pic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588A66-8A29-C45C-CB0C-E5286C050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3644658"/>
            <a:ext cx="5562600" cy="291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78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evoke operating system defined functions, or  </a:t>
            </a:r>
            <a:r>
              <a:rPr lang="en-US" b="1" dirty="0"/>
              <a:t>system calls </a:t>
            </a:r>
            <a:r>
              <a:rPr lang="en-US" dirty="0"/>
              <a:t>(</a:t>
            </a:r>
            <a:r>
              <a:rPr lang="en-US" b="1" dirty="0" err="1"/>
              <a:t>syscalls</a:t>
            </a:r>
            <a:r>
              <a:rPr lang="en-US" dirty="0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4" b="51033"/>
          <a:stretch/>
        </p:blipFill>
        <p:spPr bwMode="auto">
          <a:xfrm>
            <a:off x="6320596" y="1219200"/>
            <a:ext cx="427120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syscall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496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evoke operating system defined functions, or  </a:t>
            </a:r>
            <a:r>
              <a:rPr lang="en-US" b="1" dirty="0"/>
              <a:t>system calls </a:t>
            </a:r>
            <a:r>
              <a:rPr lang="en-US" dirty="0"/>
              <a:t>(</a:t>
            </a:r>
            <a:r>
              <a:rPr lang="en-US" b="1" dirty="0" err="1"/>
              <a:t>syscalls</a:t>
            </a:r>
            <a:r>
              <a:rPr lang="en-US" dirty="0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4" b="51033"/>
          <a:stretch/>
        </p:blipFill>
        <p:spPr bwMode="auto">
          <a:xfrm>
            <a:off x="6320596" y="1219200"/>
            <a:ext cx="427120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syscall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>
            <a:cxnSpLocks/>
          </p:cNvCxnSpPr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Libraries handle the system calls for us</a:t>
            </a:r>
          </a:p>
        </p:txBody>
      </p:sp>
    </p:spTree>
    <p:extLst>
      <p:ext uri="{BB962C8B-B14F-4D97-AF65-F5344CB8AC3E}">
        <p14:creationId xmlns:p14="http://schemas.microsoft.com/office/powerpoint/2010/main" val="3448334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evoke operating system defined functions, or  </a:t>
            </a:r>
            <a:r>
              <a:rPr lang="en-US" b="1" dirty="0"/>
              <a:t>system calls </a:t>
            </a:r>
            <a:r>
              <a:rPr lang="en-US" dirty="0"/>
              <a:t>(</a:t>
            </a:r>
            <a:r>
              <a:rPr lang="en-US" b="1" dirty="0" err="1"/>
              <a:t>syscalls</a:t>
            </a:r>
            <a:r>
              <a:rPr lang="en-US" dirty="0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4" b="51033"/>
          <a:stretch/>
        </p:blipFill>
        <p:spPr bwMode="auto">
          <a:xfrm>
            <a:off x="6320596" y="1219200"/>
            <a:ext cx="427120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syscall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>
            <a:cxnSpLocks/>
          </p:cNvCxnSpPr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7210F0-7B22-1B38-260B-EC8A827F806E}"/>
              </a:ext>
            </a:extLst>
          </p:cNvPr>
          <p:cNvSpPr txBox="1"/>
          <p:nvPr/>
        </p:nvSpPr>
        <p:spPr>
          <a:xfrm>
            <a:off x="4915841" y="4140001"/>
            <a:ext cx="647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operating system have hundreds of different </a:t>
            </a:r>
            <a:r>
              <a:rPr lang="en-US" dirty="0" err="1"/>
              <a:t>syscalls</a:t>
            </a:r>
            <a:r>
              <a:rPr lang="en-US" dirty="0"/>
              <a:t>, and different </a:t>
            </a:r>
            <a:r>
              <a:rPr lang="en-US" dirty="0" err="1"/>
              <a:t>syscalls</a:t>
            </a:r>
            <a:r>
              <a:rPr lang="en-US" dirty="0"/>
              <a:t> have different parameters, we need a way to distinguish them</a:t>
            </a:r>
          </a:p>
        </p:txBody>
      </p:sp>
    </p:spTree>
    <p:extLst>
      <p:ext uri="{BB962C8B-B14F-4D97-AF65-F5344CB8AC3E}">
        <p14:creationId xmlns:p14="http://schemas.microsoft.com/office/powerpoint/2010/main" val="802150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evoke operating system defined functions, or  </a:t>
            </a:r>
            <a:r>
              <a:rPr lang="en-US" b="1" dirty="0"/>
              <a:t>system calls </a:t>
            </a:r>
            <a:r>
              <a:rPr lang="en-US" dirty="0"/>
              <a:t>(</a:t>
            </a:r>
            <a:r>
              <a:rPr lang="en-US" b="1" dirty="0" err="1"/>
              <a:t>syscalls</a:t>
            </a:r>
            <a:r>
              <a:rPr lang="en-US" dirty="0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4" b="51033"/>
          <a:stretch/>
        </p:blipFill>
        <p:spPr bwMode="auto">
          <a:xfrm>
            <a:off x="6320596" y="1219200"/>
            <a:ext cx="427120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syscall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>
            <a:cxnSpLocks/>
          </p:cNvCxnSpPr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7210F0-7B22-1B38-260B-EC8A827F806E}"/>
              </a:ext>
            </a:extLst>
          </p:cNvPr>
          <p:cNvSpPr txBox="1"/>
          <p:nvPr/>
        </p:nvSpPr>
        <p:spPr>
          <a:xfrm>
            <a:off x="4915841" y="4140001"/>
            <a:ext cx="647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operating system have hundreds of different </a:t>
            </a:r>
            <a:r>
              <a:rPr lang="en-US" dirty="0" err="1"/>
              <a:t>syscalls</a:t>
            </a:r>
            <a:r>
              <a:rPr lang="en-US" dirty="0"/>
              <a:t>, and different </a:t>
            </a:r>
            <a:r>
              <a:rPr lang="en-US" dirty="0" err="1"/>
              <a:t>syscalls</a:t>
            </a:r>
            <a:r>
              <a:rPr lang="en-US" dirty="0"/>
              <a:t> have different parameters, we need a way to distinguish them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87E901-9A4E-4694-D3A5-72D28EFDCD31}"/>
              </a:ext>
            </a:extLst>
          </p:cNvPr>
          <p:cNvSpPr txBox="1"/>
          <p:nvPr/>
        </p:nvSpPr>
        <p:spPr>
          <a:xfrm>
            <a:off x="4808245" y="5411598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OS will look at the values at certain registers!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of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dirty="0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send trap to kernel and invoke the </a:t>
            </a:r>
            <a:r>
              <a:rPr lang="en-US" sz="1000" dirty="0" err="1"/>
              <a:t>syscall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3395220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evoke operating system defined functions, or  </a:t>
            </a:r>
            <a:r>
              <a:rPr lang="en-US" b="1" dirty="0"/>
              <a:t>system calls </a:t>
            </a:r>
            <a:r>
              <a:rPr lang="en-US" dirty="0"/>
              <a:t>(</a:t>
            </a:r>
            <a:r>
              <a:rPr lang="en-US" b="1" dirty="0" err="1"/>
              <a:t>syscalls</a:t>
            </a:r>
            <a:r>
              <a:rPr lang="en-US" dirty="0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/>
        </p:blipFill>
        <p:spPr bwMode="auto">
          <a:xfrm>
            <a:off x="6320596" y="1219200"/>
            <a:ext cx="5261804" cy="516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syscall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>
            <a:cxnSpLocks/>
          </p:cNvCxnSpPr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of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dirty="0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send trap to kernel and invoke the </a:t>
            </a:r>
            <a:r>
              <a:rPr lang="en-US" sz="1000" dirty="0" err="1"/>
              <a:t>syscall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Environment variables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83FA6-FC4D-AD12-82F1-2458A02D0148}"/>
              </a:ext>
            </a:extLst>
          </p:cNvPr>
          <p:cNvSpPr/>
          <p:nvPr/>
        </p:nvSpPr>
        <p:spPr>
          <a:xfrm>
            <a:off x="7839445" y="3794154"/>
            <a:ext cx="1072903" cy="3068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27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Announcements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21587-DAC9-DE4B-C6A4-DB182A20FBE2}"/>
              </a:ext>
            </a:extLst>
          </p:cNvPr>
          <p:cNvSpPr txBox="1"/>
          <p:nvPr/>
        </p:nvSpPr>
        <p:spPr>
          <a:xfrm>
            <a:off x="990600" y="1143000"/>
            <a:ext cx="54248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Karishma Rahman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karishma.rahman.bd@gmail.com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Office Hours: Tuesdays 1:00 pm to 3:00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Location: Barnard 259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7D8AF-3F70-8AAF-0424-B955B9D61E8F}"/>
              </a:ext>
            </a:extLst>
          </p:cNvPr>
          <p:cNvSpPr txBox="1"/>
          <p:nvPr/>
        </p:nvSpPr>
        <p:spPr>
          <a:xfrm>
            <a:off x="914400" y="3251192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 0 due </a:t>
            </a:r>
            <a:r>
              <a:rPr lang="en-US" b="1" dirty="0"/>
              <a:t>tonight</a:t>
            </a:r>
            <a:r>
              <a:rPr lang="en-US" dirty="0"/>
              <a:t> at 11:59 PM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10382-789F-60EF-2E91-BD591789497B}"/>
              </a:ext>
            </a:extLst>
          </p:cNvPr>
          <p:cNvSpPr txBox="1"/>
          <p:nvPr/>
        </p:nvSpPr>
        <p:spPr>
          <a:xfrm>
            <a:off x="941227" y="3999742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Lectures are all recorded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DC290-520A-17F5-A827-9EAB345A7B21}"/>
              </a:ext>
            </a:extLst>
          </p:cNvPr>
          <p:cNvSpPr txBox="1"/>
          <p:nvPr/>
        </p:nvSpPr>
        <p:spPr>
          <a:xfrm>
            <a:off x="945160" y="4793371"/>
            <a:ext cx="6715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Raytheon cyber security talk tonight @ 5PM in Barnard Hall 347</a:t>
            </a:r>
          </a:p>
        </p:txBody>
      </p:sp>
    </p:spTree>
    <p:extLst>
      <p:ext uri="{BB962C8B-B14F-4D97-AF65-F5344CB8AC3E}">
        <p14:creationId xmlns:p14="http://schemas.microsoft.com/office/powerpoint/2010/main" val="273432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pic>
        <p:nvPicPr>
          <p:cNvPr id="9222" name="Picture 6" descr="Difference Between User Mode and Kernel Mode | Compare the Difference  Between Similar Terms">
            <a:extLst>
              <a:ext uri="{FF2B5EF4-FFF2-40B4-BE49-F238E27FC236}">
                <a16:creationId xmlns:a16="http://schemas.microsoft.com/office/drawing/2014/main" id="{FF088626-6AFF-4DAB-676B-B4B600C9D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47749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9EA870-3DCA-1B54-1D1E-34D840ACB3AD}"/>
              </a:ext>
            </a:extLst>
          </p:cNvPr>
          <p:cNvSpPr txBox="1"/>
          <p:nvPr/>
        </p:nvSpPr>
        <p:spPr>
          <a:xfrm>
            <a:off x="5791200" y="1277157"/>
            <a:ext cx="5205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All applications run in user mode.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487648-05AE-82A2-6FF6-57BC024523D5}"/>
              </a:ext>
            </a:extLst>
          </p:cNvPr>
          <p:cNvSpPr txBox="1"/>
          <p:nvPr/>
        </p:nvSpPr>
        <p:spPr>
          <a:xfrm>
            <a:off x="6096000" y="1742508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code has no ability to directly access hardware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78B776-F19B-E031-2B9D-240D8B1AEB83}"/>
              </a:ext>
            </a:extLst>
          </p:cNvPr>
          <p:cNvSpPr txBox="1"/>
          <p:nvPr/>
        </p:nvSpPr>
        <p:spPr>
          <a:xfrm>
            <a:off x="6102579" y="211184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running in user mode must use API/</a:t>
            </a:r>
            <a:r>
              <a:rPr lang="en-US" dirty="0" err="1"/>
              <a:t>syscalls</a:t>
            </a:r>
            <a:r>
              <a:rPr lang="en-US" dirty="0"/>
              <a:t> to access hardware and memory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ADA15CC-10AE-C02E-B433-4AE2D7C0AB43}"/>
              </a:ext>
            </a:extLst>
          </p:cNvPr>
          <p:cNvSpPr/>
          <p:nvPr/>
        </p:nvSpPr>
        <p:spPr>
          <a:xfrm>
            <a:off x="2114550" y="2590799"/>
            <a:ext cx="1752600" cy="167640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A07592-DEAD-161C-360E-956B398193A6}"/>
              </a:ext>
            </a:extLst>
          </p:cNvPr>
          <p:cNvSpPr/>
          <p:nvPr/>
        </p:nvSpPr>
        <p:spPr>
          <a:xfrm>
            <a:off x="679132" y="1055121"/>
            <a:ext cx="4595671" cy="47624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11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pic>
        <p:nvPicPr>
          <p:cNvPr id="9222" name="Picture 6" descr="Difference Between User Mode and Kernel Mode | Compare the Difference  Between Similar Terms">
            <a:extLst>
              <a:ext uri="{FF2B5EF4-FFF2-40B4-BE49-F238E27FC236}">
                <a16:creationId xmlns:a16="http://schemas.microsoft.com/office/drawing/2014/main" id="{FF088626-6AFF-4DAB-676B-B4B600C9D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47749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9EA870-3DCA-1B54-1D1E-34D840ACB3AD}"/>
              </a:ext>
            </a:extLst>
          </p:cNvPr>
          <p:cNvSpPr txBox="1"/>
          <p:nvPr/>
        </p:nvSpPr>
        <p:spPr>
          <a:xfrm>
            <a:off x="5791200" y="1277157"/>
            <a:ext cx="5205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All applications run in user mode.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487648-05AE-82A2-6FF6-57BC024523D5}"/>
              </a:ext>
            </a:extLst>
          </p:cNvPr>
          <p:cNvSpPr txBox="1"/>
          <p:nvPr/>
        </p:nvSpPr>
        <p:spPr>
          <a:xfrm>
            <a:off x="6096000" y="1742508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code has no ability to directly access hardware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78B776-F19B-E031-2B9D-240D8B1AEB83}"/>
              </a:ext>
            </a:extLst>
          </p:cNvPr>
          <p:cNvSpPr txBox="1"/>
          <p:nvPr/>
        </p:nvSpPr>
        <p:spPr>
          <a:xfrm>
            <a:off x="6102579" y="211184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running in user mode must use API/</a:t>
            </a:r>
            <a:r>
              <a:rPr lang="en-US" dirty="0" err="1"/>
              <a:t>syscalls</a:t>
            </a:r>
            <a:r>
              <a:rPr lang="en-US" dirty="0"/>
              <a:t> to access hardware and memory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ADA15CC-10AE-C02E-B433-4AE2D7C0AB43}"/>
              </a:ext>
            </a:extLst>
          </p:cNvPr>
          <p:cNvSpPr/>
          <p:nvPr/>
        </p:nvSpPr>
        <p:spPr>
          <a:xfrm>
            <a:off x="2114550" y="2590799"/>
            <a:ext cx="1752600" cy="167640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7EC04-50EB-3818-2648-355E553FF7B2}"/>
              </a:ext>
            </a:extLst>
          </p:cNvPr>
          <p:cNvSpPr txBox="1"/>
          <p:nvPr/>
        </p:nvSpPr>
        <p:spPr>
          <a:xfrm>
            <a:off x="5765685" y="3407599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Code running in kernel-mode has complete, unrestricted access to computer resources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2543DB-470B-281B-1459-18551B8A5052}"/>
              </a:ext>
            </a:extLst>
          </p:cNvPr>
          <p:cNvSpPr txBox="1"/>
          <p:nvPr/>
        </p:nvSpPr>
        <p:spPr>
          <a:xfrm>
            <a:off x="6096000" y="4886476"/>
            <a:ext cx="5029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Reserved for the lowest-level trusted functions of the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007264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pic>
        <p:nvPicPr>
          <p:cNvPr id="9222" name="Picture 6" descr="Difference Between User Mode and Kernel Mode | Compare the Difference  Between Similar Terms">
            <a:extLst>
              <a:ext uri="{FF2B5EF4-FFF2-40B4-BE49-F238E27FC236}">
                <a16:creationId xmlns:a16="http://schemas.microsoft.com/office/drawing/2014/main" id="{FF088626-6AFF-4DAB-676B-B4B600C9D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47749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3ADA15CC-10AE-C02E-B433-4AE2D7C0AB43}"/>
              </a:ext>
            </a:extLst>
          </p:cNvPr>
          <p:cNvSpPr/>
          <p:nvPr/>
        </p:nvSpPr>
        <p:spPr>
          <a:xfrm>
            <a:off x="2114550" y="2590799"/>
            <a:ext cx="1752600" cy="167640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42F19-6FF5-D4D5-1DE1-8577C2C22F8B}"/>
              </a:ext>
            </a:extLst>
          </p:cNvPr>
          <p:cNvSpPr txBox="1"/>
          <p:nvPr/>
        </p:nvSpPr>
        <p:spPr>
          <a:xfrm>
            <a:off x="6004656" y="2057400"/>
            <a:ext cx="55827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collective functionality and services of the OS that manages the computer and its resources is called the </a:t>
            </a:r>
            <a:r>
              <a:rPr lang="en-US" sz="2800" b="1" dirty="0"/>
              <a:t>kernel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4579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evoke operating system defined functions, or  </a:t>
            </a:r>
            <a:r>
              <a:rPr lang="en-US" b="1" dirty="0"/>
              <a:t>system calls </a:t>
            </a:r>
            <a:r>
              <a:rPr lang="en-US" dirty="0"/>
              <a:t>(</a:t>
            </a:r>
            <a:r>
              <a:rPr lang="en-US" b="1" dirty="0" err="1"/>
              <a:t>syscalls</a:t>
            </a:r>
            <a:r>
              <a:rPr lang="en-US" dirty="0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/>
        </p:blipFill>
        <p:spPr bwMode="auto">
          <a:xfrm>
            <a:off x="6320596" y="1219200"/>
            <a:ext cx="5261804" cy="516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syscall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>
            <a:cxnSpLocks/>
          </p:cNvCxnSpPr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of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dirty="0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send trap to kernel and invoke the </a:t>
            </a:r>
            <a:r>
              <a:rPr lang="en-US" sz="1000" dirty="0" err="1"/>
              <a:t>syscall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Environment variables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83FA6-FC4D-AD12-82F1-2458A02D0148}"/>
              </a:ext>
            </a:extLst>
          </p:cNvPr>
          <p:cNvSpPr/>
          <p:nvPr/>
        </p:nvSpPr>
        <p:spPr>
          <a:xfrm>
            <a:off x="7839445" y="3794154"/>
            <a:ext cx="1072903" cy="3068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24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evoke operating system defined functions, or  </a:t>
            </a:r>
            <a:r>
              <a:rPr lang="en-US" b="1" dirty="0"/>
              <a:t>system calls </a:t>
            </a:r>
            <a:r>
              <a:rPr lang="en-US" dirty="0"/>
              <a:t>(</a:t>
            </a:r>
            <a:r>
              <a:rPr lang="en-US" b="1" dirty="0" err="1"/>
              <a:t>syscalls</a:t>
            </a:r>
            <a:r>
              <a:rPr lang="en-US" dirty="0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/>
        </p:blipFill>
        <p:spPr bwMode="auto">
          <a:xfrm>
            <a:off x="6320596" y="1219200"/>
            <a:ext cx="5261804" cy="516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syscall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>
            <a:cxnSpLocks/>
          </p:cNvCxnSpPr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of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dirty="0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send trap to kernel and invoke the </a:t>
            </a:r>
            <a:r>
              <a:rPr lang="en-US" sz="1000" dirty="0" err="1"/>
              <a:t>syscall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Environment variables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83FA6-FC4D-AD12-82F1-2458A02D0148}"/>
              </a:ext>
            </a:extLst>
          </p:cNvPr>
          <p:cNvSpPr/>
          <p:nvPr/>
        </p:nvSpPr>
        <p:spPr>
          <a:xfrm>
            <a:off x="7839445" y="3794154"/>
            <a:ext cx="1072903" cy="3068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14:cNvPr>
              <p14:cNvContentPartPr/>
              <p14:nvPr/>
            </p14:nvContentPartPr>
            <p14:xfrm>
              <a:off x="9067981" y="4428994"/>
              <a:ext cx="402120" cy="50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9341" y="4420354"/>
                <a:ext cx="4197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14:cNvPr>
              <p14:cNvContentPartPr/>
              <p14:nvPr/>
            </p14:nvContentPartPr>
            <p14:xfrm>
              <a:off x="7331701" y="4596034"/>
              <a:ext cx="343080" cy="34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3061" y="4587034"/>
                <a:ext cx="3607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14:cNvPr>
              <p14:cNvContentPartPr/>
              <p14:nvPr/>
            </p14:nvContentPartPr>
            <p14:xfrm>
              <a:off x="11618221" y="3011314"/>
              <a:ext cx="362160" cy="1000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09221" y="3002674"/>
                <a:ext cx="379800" cy="10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217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evoke operating system defined functions, or  </a:t>
            </a:r>
            <a:r>
              <a:rPr lang="en-US" b="1" dirty="0"/>
              <a:t>system calls </a:t>
            </a:r>
            <a:r>
              <a:rPr lang="en-US" dirty="0"/>
              <a:t>(</a:t>
            </a:r>
            <a:r>
              <a:rPr lang="en-US" b="1" dirty="0" err="1"/>
              <a:t>syscalls</a:t>
            </a:r>
            <a:r>
              <a:rPr lang="en-US" dirty="0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/>
        </p:blipFill>
        <p:spPr bwMode="auto">
          <a:xfrm>
            <a:off x="6320596" y="1219200"/>
            <a:ext cx="5261804" cy="516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syscall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>
            <a:cxnSpLocks/>
          </p:cNvCxnSpPr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of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dirty="0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send trap to kernel and invoke the </a:t>
            </a:r>
            <a:r>
              <a:rPr lang="en-US" sz="1000" dirty="0" err="1"/>
              <a:t>syscall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Environment variables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83FA6-FC4D-AD12-82F1-2458A02D0148}"/>
              </a:ext>
            </a:extLst>
          </p:cNvPr>
          <p:cNvSpPr/>
          <p:nvPr/>
        </p:nvSpPr>
        <p:spPr>
          <a:xfrm>
            <a:off x="7839445" y="3794154"/>
            <a:ext cx="1072903" cy="3068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14:cNvPr>
              <p14:cNvContentPartPr/>
              <p14:nvPr/>
            </p14:nvContentPartPr>
            <p14:xfrm>
              <a:off x="9067981" y="4428994"/>
              <a:ext cx="402120" cy="50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8973" y="4419994"/>
                <a:ext cx="419776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14:cNvPr>
              <p14:cNvContentPartPr/>
              <p14:nvPr/>
            </p14:nvContentPartPr>
            <p14:xfrm>
              <a:off x="7331701" y="4596034"/>
              <a:ext cx="343080" cy="34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2692" y="4587126"/>
                <a:ext cx="360739" cy="52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14:cNvPr>
              <p14:cNvContentPartPr/>
              <p14:nvPr/>
            </p14:nvContentPartPr>
            <p14:xfrm>
              <a:off x="11618221" y="3011314"/>
              <a:ext cx="362160" cy="1000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09230" y="3002314"/>
                <a:ext cx="379782" cy="10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8514D8B-8521-80F4-21C8-2DEB0AF3615F}"/>
                  </a:ext>
                </a:extLst>
              </p14:cNvPr>
              <p14:cNvContentPartPr/>
              <p14:nvPr/>
            </p14:nvContentPartPr>
            <p14:xfrm>
              <a:off x="2617141" y="259474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8514D8B-8521-80F4-21C8-2DEB0AF3615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08141" y="25083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3E54A3C6-F6EF-7D8F-86A5-D85B631788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082" y="943652"/>
            <a:ext cx="10716939" cy="484027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4280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Applications evoke operating system defined functions, or  </a:t>
            </a:r>
            <a:r>
              <a:rPr lang="en-US" b="1" dirty="0"/>
              <a:t>system calls </a:t>
            </a:r>
            <a:r>
              <a:rPr lang="en-US" dirty="0"/>
              <a:t>(</a:t>
            </a:r>
            <a:r>
              <a:rPr lang="en-US" b="1" dirty="0" err="1"/>
              <a:t>syscalls</a:t>
            </a:r>
            <a:r>
              <a:rPr lang="en-US" dirty="0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/>
        </p:blipFill>
        <p:spPr bwMode="auto">
          <a:xfrm>
            <a:off x="6320596" y="1219200"/>
            <a:ext cx="5261804" cy="516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syscall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>
            <a:cxnSpLocks/>
          </p:cNvCxnSpPr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of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dirty="0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send trap to kernel and invoke the </a:t>
            </a:r>
            <a:r>
              <a:rPr lang="en-US" sz="1000" dirty="0" err="1"/>
              <a:t>syscall</a:t>
            </a: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Environment variables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83FA6-FC4D-AD12-82F1-2458A02D0148}"/>
              </a:ext>
            </a:extLst>
          </p:cNvPr>
          <p:cNvSpPr/>
          <p:nvPr/>
        </p:nvSpPr>
        <p:spPr>
          <a:xfrm>
            <a:off x="7839445" y="3794154"/>
            <a:ext cx="1072903" cy="3068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14:cNvPr>
              <p14:cNvContentPartPr/>
              <p14:nvPr/>
            </p14:nvContentPartPr>
            <p14:xfrm>
              <a:off x="9067981" y="4428994"/>
              <a:ext cx="402120" cy="50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8973" y="4419994"/>
                <a:ext cx="419776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14:cNvPr>
              <p14:cNvContentPartPr/>
              <p14:nvPr/>
            </p14:nvContentPartPr>
            <p14:xfrm>
              <a:off x="7331701" y="4596034"/>
              <a:ext cx="343080" cy="34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2692" y="4587126"/>
                <a:ext cx="360739" cy="52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14:cNvPr>
              <p14:cNvContentPartPr/>
              <p14:nvPr/>
            </p14:nvContentPartPr>
            <p14:xfrm>
              <a:off x="11618221" y="3011314"/>
              <a:ext cx="362160" cy="1000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09230" y="3002314"/>
                <a:ext cx="379782" cy="10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8514D8B-8521-80F4-21C8-2DEB0AF3615F}"/>
                  </a:ext>
                </a:extLst>
              </p14:cNvPr>
              <p14:cNvContentPartPr/>
              <p14:nvPr/>
            </p14:nvContentPartPr>
            <p14:xfrm>
              <a:off x="2617141" y="259474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8514D8B-8521-80F4-21C8-2DEB0AF3615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08141" y="25047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3E54A3C6-F6EF-7D8F-86A5-D85B631788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082" y="943652"/>
            <a:ext cx="10716939" cy="484027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4EBF690-6DB1-BD59-EFDF-A777DDC78C79}"/>
              </a:ext>
            </a:extLst>
          </p:cNvPr>
          <p:cNvSpPr/>
          <p:nvPr/>
        </p:nvSpPr>
        <p:spPr>
          <a:xfrm>
            <a:off x="942471" y="2258271"/>
            <a:ext cx="10002257" cy="2281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https://chromium.googlesource.com/chromiumos/docs/+/master/constants/syscalls.md#x86-32_bit</a:t>
            </a:r>
          </a:p>
        </p:txBody>
      </p:sp>
    </p:spTree>
    <p:extLst>
      <p:ext uri="{BB962C8B-B14F-4D97-AF65-F5344CB8AC3E}">
        <p14:creationId xmlns:p14="http://schemas.microsoft.com/office/powerpoint/2010/main" val="1368580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err="1"/>
              <a:t>Syscalls</a:t>
            </a:r>
            <a:endParaRPr lang="en-US" sz="28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597298C-DC8B-9DEF-03B6-42A67990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35288"/>
            <a:ext cx="9113086" cy="54864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BEDADED-AC7C-5C83-7821-E61C80BE34A8}"/>
              </a:ext>
            </a:extLst>
          </p:cNvPr>
          <p:cNvSpPr/>
          <p:nvPr/>
        </p:nvSpPr>
        <p:spPr>
          <a:xfrm>
            <a:off x="9448800" y="5486400"/>
            <a:ext cx="1143000" cy="535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0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81200"/>
            <a:ext cx="7086600" cy="3328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4F10550-AC34-6A6B-CB0D-420864CDEAA5}"/>
                  </a:ext>
                </a:extLst>
              </p14:cNvPr>
              <p14:cNvContentPartPr/>
              <p14:nvPr/>
            </p14:nvContentPartPr>
            <p14:xfrm>
              <a:off x="3103590" y="3304710"/>
              <a:ext cx="334080" cy="1284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4F10550-AC34-6A6B-CB0D-420864CDEA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4590" y="3295710"/>
                <a:ext cx="351720" cy="13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F7BAF91-330B-B9A8-58ED-7522F17D1D27}"/>
                  </a:ext>
                </a:extLst>
              </p14:cNvPr>
              <p14:cNvContentPartPr/>
              <p14:nvPr/>
            </p14:nvContentPartPr>
            <p14:xfrm>
              <a:off x="4012230" y="2961630"/>
              <a:ext cx="817920" cy="1676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F7BAF91-330B-B9A8-58ED-7522F17D1D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3590" y="2952990"/>
                <a:ext cx="835560" cy="16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34C584-8011-22AB-E11E-E446854BE497}"/>
                  </a:ext>
                </a:extLst>
              </p14:cNvPr>
              <p14:cNvContentPartPr/>
              <p14:nvPr/>
            </p14:nvContentPartPr>
            <p14:xfrm>
              <a:off x="2628750" y="3028590"/>
              <a:ext cx="792360" cy="1834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34C584-8011-22AB-E11E-E446854BE4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20110" y="3019950"/>
                <a:ext cx="810000" cy="18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EA27618-686E-8D71-A338-AA842BB67B63}"/>
                  </a:ext>
                </a:extLst>
              </p14:cNvPr>
              <p14:cNvContentPartPr/>
              <p14:nvPr/>
            </p14:nvContentPartPr>
            <p14:xfrm>
              <a:off x="3709830" y="3113910"/>
              <a:ext cx="357840" cy="1449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EA27618-686E-8D71-A338-AA842BB67B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00830" y="3105270"/>
                <a:ext cx="375480" cy="14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D1B9F0A-B854-5DAF-AC3D-0D2259AAA345}"/>
                  </a:ext>
                </a:extLst>
              </p14:cNvPr>
              <p14:cNvContentPartPr/>
              <p14:nvPr/>
            </p14:nvContentPartPr>
            <p14:xfrm>
              <a:off x="4140750" y="3447630"/>
              <a:ext cx="612360" cy="1350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D1B9F0A-B854-5DAF-AC3D-0D2259AAA3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31750" y="3438990"/>
                <a:ext cx="630000" cy="1368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7333277" y="2343874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a </a:t>
            </a:r>
            <a:r>
              <a:rPr lang="en-US" b="1" dirty="0"/>
              <a:t>program</a:t>
            </a:r>
            <a:r>
              <a:rPr lang="en-US" dirty="0"/>
              <a:t> get loaded into memory?</a:t>
            </a:r>
          </a:p>
        </p:txBody>
      </p:sp>
    </p:spTree>
    <p:extLst>
      <p:ext uri="{BB962C8B-B14F-4D97-AF65-F5344CB8AC3E}">
        <p14:creationId xmlns:p14="http://schemas.microsoft.com/office/powerpoint/2010/main" val="913726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81200"/>
            <a:ext cx="7086600" cy="3328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4F10550-AC34-6A6B-CB0D-420864CDEAA5}"/>
                  </a:ext>
                </a:extLst>
              </p14:cNvPr>
              <p14:cNvContentPartPr/>
              <p14:nvPr/>
            </p14:nvContentPartPr>
            <p14:xfrm>
              <a:off x="3103590" y="3304710"/>
              <a:ext cx="334080" cy="1284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4F10550-AC34-6A6B-CB0D-420864CDEA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4600" y="3295710"/>
                <a:ext cx="351701" cy="13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F7BAF91-330B-B9A8-58ED-7522F17D1D27}"/>
                  </a:ext>
                </a:extLst>
              </p14:cNvPr>
              <p14:cNvContentPartPr/>
              <p14:nvPr/>
            </p14:nvContentPartPr>
            <p14:xfrm>
              <a:off x="4012230" y="2961630"/>
              <a:ext cx="817920" cy="1676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F7BAF91-330B-B9A8-58ED-7522F17D1D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3230" y="2952630"/>
                <a:ext cx="835560" cy="16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34C584-8011-22AB-E11E-E446854BE497}"/>
                  </a:ext>
                </a:extLst>
              </p14:cNvPr>
              <p14:cNvContentPartPr/>
              <p14:nvPr/>
            </p14:nvContentPartPr>
            <p14:xfrm>
              <a:off x="2628750" y="3028590"/>
              <a:ext cx="792360" cy="1834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34C584-8011-22AB-E11E-E446854BE4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9746" y="3019588"/>
                <a:ext cx="810008" cy="1852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EA27618-686E-8D71-A338-AA842BB67B63}"/>
                  </a:ext>
                </a:extLst>
              </p14:cNvPr>
              <p14:cNvContentPartPr/>
              <p14:nvPr/>
            </p14:nvContentPartPr>
            <p14:xfrm>
              <a:off x="3709830" y="3113910"/>
              <a:ext cx="357840" cy="1449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EA27618-686E-8D71-A338-AA842BB67B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00830" y="3104910"/>
                <a:ext cx="375480" cy="14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D1B9F0A-B854-5DAF-AC3D-0D2259AAA345}"/>
                  </a:ext>
                </a:extLst>
              </p14:cNvPr>
              <p14:cNvContentPartPr/>
              <p14:nvPr/>
            </p14:nvContentPartPr>
            <p14:xfrm>
              <a:off x="4140750" y="3447630"/>
              <a:ext cx="612360" cy="1350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D1B9F0A-B854-5DAF-AC3D-0D2259AAA3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31750" y="3438630"/>
                <a:ext cx="630000" cy="1368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7333277" y="2343874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a </a:t>
            </a:r>
            <a:r>
              <a:rPr lang="en-US" b="1" dirty="0"/>
              <a:t>program</a:t>
            </a:r>
            <a:r>
              <a:rPr lang="en-US" dirty="0"/>
              <a:t> get loaded into memory?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FCC90-515E-D1A2-83F6-8F8398129E11}"/>
              </a:ext>
            </a:extLst>
          </p:cNvPr>
          <p:cNvSpPr txBox="1"/>
          <p:nvPr/>
        </p:nvSpPr>
        <p:spPr>
          <a:xfrm>
            <a:off x="7333277" y="3352879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active program running on a computer is called a </a:t>
            </a:r>
            <a:r>
              <a:rPr lang="en-US" b="1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315315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Announcements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39EAB0-D1C8-F87C-7DD4-250523BA7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3" b="27434"/>
          <a:stretch/>
        </p:blipFill>
        <p:spPr bwMode="auto">
          <a:xfrm>
            <a:off x="1808336" y="648037"/>
            <a:ext cx="7488064" cy="532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62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6" r="24731"/>
          <a:stretch/>
        </p:blipFill>
        <p:spPr>
          <a:xfrm>
            <a:off x="180975" y="2057400"/>
            <a:ext cx="4914900" cy="42931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295275" y="188072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21A43F-642F-E79C-BE9A-E340963BF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132" y="1494670"/>
            <a:ext cx="3962400" cy="490644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>
            <a:cxnSpLocks/>
          </p:cNvCxnSpPr>
          <p:nvPr/>
        </p:nvCxnSpPr>
        <p:spPr>
          <a:xfrm flipV="1">
            <a:off x="3048000" y="4038600"/>
            <a:ext cx="3633787" cy="1295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631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6" t="69827" r="24731"/>
          <a:stretch/>
        </p:blipFill>
        <p:spPr>
          <a:xfrm>
            <a:off x="180975" y="5055197"/>
            <a:ext cx="49149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0" y="441097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>
            <a:cxnSpLocks/>
          </p:cNvCxnSpPr>
          <p:nvPr/>
        </p:nvCxnSpPr>
        <p:spPr>
          <a:xfrm flipV="1">
            <a:off x="3048000" y="4699863"/>
            <a:ext cx="2438400" cy="6341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864213"/>
              </p:ext>
            </p:extLst>
          </p:nvPr>
        </p:nvGraphicFramePr>
        <p:xfrm>
          <a:off x="7550915" y="1009578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0x00000000000000000000000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876F5-E0ED-3D1E-0F93-5AA97AA424A5}"/>
              </a:ext>
            </a:extLst>
          </p:cNvPr>
          <p:cNvSpPr txBox="1"/>
          <p:nvPr/>
        </p:nvSpPr>
        <p:spPr>
          <a:xfrm>
            <a:off x="1114425" y="2291544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Text Segment</a:t>
            </a:r>
            <a:r>
              <a:rPr lang="en-US" sz="2000" dirty="0"/>
              <a:t>- binary executable instructions for the process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84128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6" t="69827" r="24731"/>
          <a:stretch/>
        </p:blipFill>
        <p:spPr>
          <a:xfrm>
            <a:off x="180975" y="5055197"/>
            <a:ext cx="49149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0" y="441097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>
            <a:cxnSpLocks/>
          </p:cNvCxnSpPr>
          <p:nvPr/>
        </p:nvCxnSpPr>
        <p:spPr>
          <a:xfrm flipV="1">
            <a:off x="3048000" y="4699863"/>
            <a:ext cx="2438400" cy="6341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983877"/>
              </p:ext>
            </p:extLst>
          </p:nvPr>
        </p:nvGraphicFramePr>
        <p:xfrm>
          <a:off x="7550915" y="1009578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0x00000000000000000000000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876F5-E0ED-3D1E-0F93-5AA97AA424A5}"/>
              </a:ext>
            </a:extLst>
          </p:cNvPr>
          <p:cNvSpPr txBox="1"/>
          <p:nvPr/>
        </p:nvSpPr>
        <p:spPr>
          <a:xfrm>
            <a:off x="1114425" y="2291544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Data Segment</a:t>
            </a:r>
            <a:r>
              <a:rPr lang="en-US" sz="2000" dirty="0"/>
              <a:t>- Static variables initialized by the programmer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94885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6" t="69827" r="24731"/>
          <a:stretch/>
        </p:blipFill>
        <p:spPr>
          <a:xfrm>
            <a:off x="180975" y="5055197"/>
            <a:ext cx="49149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0" y="441097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>
            <a:cxnSpLocks/>
          </p:cNvCxnSpPr>
          <p:nvPr/>
        </p:nvCxnSpPr>
        <p:spPr>
          <a:xfrm flipV="1">
            <a:off x="3048000" y="4699863"/>
            <a:ext cx="2438400" cy="6341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251215"/>
              </p:ext>
            </p:extLst>
          </p:nvPr>
        </p:nvGraphicFramePr>
        <p:xfrm>
          <a:off x="7550915" y="1009578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0x00000000000000000000000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876F5-E0ED-3D1E-0F93-5AA97AA424A5}"/>
              </a:ext>
            </a:extLst>
          </p:cNvPr>
          <p:cNvSpPr txBox="1"/>
          <p:nvPr/>
        </p:nvSpPr>
        <p:spPr>
          <a:xfrm>
            <a:off x="1114424" y="2291544"/>
            <a:ext cx="5057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BSS Segment</a:t>
            </a:r>
            <a:r>
              <a:rPr lang="en-US" sz="2000" dirty="0"/>
              <a:t>- contains statically allocated variables that are declared, but have not been assigned a value yet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16303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6" t="69827" r="24731"/>
          <a:stretch/>
        </p:blipFill>
        <p:spPr>
          <a:xfrm>
            <a:off x="180975" y="5055197"/>
            <a:ext cx="49149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0" y="441097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>
            <a:cxnSpLocks/>
          </p:cNvCxnSpPr>
          <p:nvPr/>
        </p:nvCxnSpPr>
        <p:spPr>
          <a:xfrm flipV="1">
            <a:off x="3048000" y="4699863"/>
            <a:ext cx="2438400" cy="6341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08748"/>
              </p:ext>
            </p:extLst>
          </p:nvPr>
        </p:nvGraphicFramePr>
        <p:xfrm>
          <a:off x="7550915" y="1009578"/>
          <a:ext cx="3040885" cy="561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0x00000000000000000000000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876F5-E0ED-3D1E-0F93-5AA97AA424A5}"/>
              </a:ext>
            </a:extLst>
          </p:cNvPr>
          <p:cNvSpPr txBox="1"/>
          <p:nvPr/>
        </p:nvSpPr>
        <p:spPr>
          <a:xfrm>
            <a:off x="1114424" y="2291544"/>
            <a:ext cx="5057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Heap</a:t>
            </a:r>
            <a:r>
              <a:rPr lang="en-US" sz="2000" dirty="0"/>
              <a:t>- memory set aside for dynamic allocation (e.g. malloc). Grows “up” as more memory is allocated</a:t>
            </a:r>
            <a:endParaRPr lang="en-US" sz="2000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F9605F4-9983-DEF2-B091-73595CFB40AC}"/>
              </a:ext>
            </a:extLst>
          </p:cNvPr>
          <p:cNvSpPr/>
          <p:nvPr/>
        </p:nvSpPr>
        <p:spPr>
          <a:xfrm rot="16200000">
            <a:off x="10159738" y="2456475"/>
            <a:ext cx="3810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92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6" t="69827" r="24731"/>
          <a:stretch/>
        </p:blipFill>
        <p:spPr>
          <a:xfrm>
            <a:off x="180975" y="5055197"/>
            <a:ext cx="49149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0" y="441097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>
            <a:cxnSpLocks/>
          </p:cNvCxnSpPr>
          <p:nvPr/>
        </p:nvCxnSpPr>
        <p:spPr>
          <a:xfrm flipV="1">
            <a:off x="3048000" y="4699863"/>
            <a:ext cx="2438400" cy="6341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72986"/>
              </p:ext>
            </p:extLst>
          </p:nvPr>
        </p:nvGraphicFramePr>
        <p:xfrm>
          <a:off x="7550915" y="1009578"/>
          <a:ext cx="3040885" cy="5810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0x00000000000000000000000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876F5-E0ED-3D1E-0F93-5AA97AA424A5}"/>
              </a:ext>
            </a:extLst>
          </p:cNvPr>
          <p:cNvSpPr txBox="1"/>
          <p:nvPr/>
        </p:nvSpPr>
        <p:spPr>
          <a:xfrm>
            <a:off x="1114424" y="2291544"/>
            <a:ext cx="5057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Stack </a:t>
            </a:r>
            <a:r>
              <a:rPr lang="en-US" sz="2000" dirty="0"/>
              <a:t>– memory for storing function variables. Grows “down” as additional functions are called</a:t>
            </a:r>
            <a:endParaRPr lang="en-US" sz="2000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F9605F4-9983-DEF2-B091-73595CFB40AC}"/>
              </a:ext>
            </a:extLst>
          </p:cNvPr>
          <p:cNvSpPr/>
          <p:nvPr/>
        </p:nvSpPr>
        <p:spPr>
          <a:xfrm rot="16200000">
            <a:off x="10169562" y="2557269"/>
            <a:ext cx="3810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A3FC827-1ED6-17B0-94FD-B00FFDCF702D}"/>
              </a:ext>
            </a:extLst>
          </p:cNvPr>
          <p:cNvSpPr/>
          <p:nvPr/>
        </p:nvSpPr>
        <p:spPr>
          <a:xfrm rot="5400000">
            <a:off x="9763125" y="2329644"/>
            <a:ext cx="3810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18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6" t="69827" r="24731"/>
          <a:stretch/>
        </p:blipFill>
        <p:spPr>
          <a:xfrm>
            <a:off x="180975" y="5055197"/>
            <a:ext cx="49149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0" y="441097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>
            <a:cxnSpLocks/>
          </p:cNvCxnSpPr>
          <p:nvPr/>
        </p:nvCxnSpPr>
        <p:spPr>
          <a:xfrm flipV="1">
            <a:off x="3048000" y="4699863"/>
            <a:ext cx="2438400" cy="6341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534675"/>
              </p:ext>
            </p:extLst>
          </p:nvPr>
        </p:nvGraphicFramePr>
        <p:xfrm>
          <a:off x="7550915" y="1009578"/>
          <a:ext cx="3040885" cy="5810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OS Kernel Space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0x00000000000000000000000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F9605F4-9983-DEF2-B091-73595CFB40AC}"/>
              </a:ext>
            </a:extLst>
          </p:cNvPr>
          <p:cNvSpPr/>
          <p:nvPr/>
        </p:nvSpPr>
        <p:spPr>
          <a:xfrm rot="16200000">
            <a:off x="10169562" y="2557269"/>
            <a:ext cx="3810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A3FC827-1ED6-17B0-94FD-B00FFDCF702D}"/>
              </a:ext>
            </a:extLst>
          </p:cNvPr>
          <p:cNvSpPr/>
          <p:nvPr/>
        </p:nvSpPr>
        <p:spPr>
          <a:xfrm rot="5400000">
            <a:off x="9763125" y="2329644"/>
            <a:ext cx="3810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07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BAFEA-E7AC-66F7-01C3-D777F36974B8}"/>
              </a:ext>
            </a:extLst>
          </p:cNvPr>
          <p:cNvSpPr txBox="1"/>
          <p:nvPr/>
        </p:nvSpPr>
        <p:spPr>
          <a:xfrm>
            <a:off x="914400" y="2362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BF66A3-32CA-7E9B-28D5-83D9F5034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750648"/>
            <a:ext cx="6813911" cy="54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53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</p:spTree>
    <p:extLst>
      <p:ext uri="{BB962C8B-B14F-4D97-AF65-F5344CB8AC3E}">
        <p14:creationId xmlns:p14="http://schemas.microsoft.com/office/powerpoint/2010/main" val="4136121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“probe” is the name of out executable</a:t>
            </a:r>
          </a:p>
        </p:txBody>
      </p:sp>
    </p:spTree>
    <p:extLst>
      <p:ext uri="{BB962C8B-B14F-4D97-AF65-F5344CB8AC3E}">
        <p14:creationId xmlns:p14="http://schemas.microsoft.com/office/powerpoint/2010/main" val="325422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Operating Systems Review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485F25-BBCB-A69A-D54A-CAE1EA14D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828800"/>
            <a:ext cx="4579382" cy="25309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684C5C-F0F0-A5D8-6D0F-7F05A0D1AE3A}"/>
              </a:ext>
            </a:extLst>
          </p:cNvPr>
          <p:cNvSpPr txBox="1"/>
          <p:nvPr/>
        </p:nvSpPr>
        <p:spPr>
          <a:xfrm>
            <a:off x="533400" y="2494094"/>
            <a:ext cx="579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understand the technical aspects of security, we must have a good understanding of how </a:t>
            </a:r>
            <a:r>
              <a:rPr lang="en-US" sz="2400" strike="sngStrike" dirty="0"/>
              <a:t>computers</a:t>
            </a:r>
            <a:r>
              <a:rPr lang="en-US" sz="2400" dirty="0"/>
              <a:t>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12E9A-EA61-564E-2498-D6509D757415}"/>
              </a:ext>
            </a:extLst>
          </p:cNvPr>
          <p:cNvSpPr txBox="1"/>
          <p:nvPr/>
        </p:nvSpPr>
        <p:spPr>
          <a:xfrm>
            <a:off x="3276600" y="3694423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1854405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>
            <a:cxnSpLocks/>
          </p:cNvCxnSpPr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995700"/>
              </p:ext>
            </p:extLst>
          </p:nvPr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DB2E4D0-F5FE-FE96-8E57-70EEBEA16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934634"/>
              </p:ext>
            </p:extLst>
          </p:nvPr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7" name="Left Brace 16">
            <a:extLst>
              <a:ext uri="{FF2B5EF4-FFF2-40B4-BE49-F238E27FC236}">
                <a16:creationId xmlns:a16="http://schemas.microsoft.com/office/drawing/2014/main" id="{4575EFEC-7125-1B34-FD09-A9BDCA1BE73D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51EC442-B71B-7F38-F077-4A4248A82325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298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>
            <a:cxnSpLocks/>
          </p:cNvCxnSpPr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21130C-76B8-2568-3CAF-6E13FD917B0B}"/>
              </a:ext>
            </a:extLst>
          </p:cNvPr>
          <p:cNvCxnSpPr>
            <a:cxnSpLocks/>
          </p:cNvCxnSpPr>
          <p:nvPr/>
        </p:nvCxnSpPr>
        <p:spPr>
          <a:xfrm>
            <a:off x="9677400" y="3874523"/>
            <a:ext cx="1373503" cy="3926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F9037B-6C82-EE2A-2FF5-ECD9F7E6A048}"/>
              </a:ext>
            </a:extLst>
          </p:cNvPr>
          <p:cNvSpPr txBox="1"/>
          <p:nvPr/>
        </p:nvSpPr>
        <p:spPr>
          <a:xfrm>
            <a:off x="7702826" y="368985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Beginning of heap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687900"/>
              </p:ext>
            </p:extLst>
          </p:nvPr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B56AF252-4D85-6078-1B3F-0C4C4B1ED2B4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EE8709-6F53-69BA-BD5E-E956DE56A5C7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B2078F4-B941-A4C4-F6D7-28E4A78F5573}"/>
              </a:ext>
            </a:extLst>
          </p:cNvPr>
          <p:cNvSpPr/>
          <p:nvPr/>
        </p:nvSpPr>
        <p:spPr>
          <a:xfrm>
            <a:off x="228600" y="4157356"/>
            <a:ext cx="838200" cy="18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406472"/>
              </p:ext>
            </p:extLst>
          </p:nvPr>
        </p:nvGraphicFramePr>
        <p:xfrm>
          <a:off x="4088574" y="3077690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970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>
            <a:cxnSpLocks/>
          </p:cNvCxnSpPr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21130C-76B8-2568-3CAF-6E13FD917B0B}"/>
              </a:ext>
            </a:extLst>
          </p:cNvPr>
          <p:cNvCxnSpPr>
            <a:cxnSpLocks/>
          </p:cNvCxnSpPr>
          <p:nvPr/>
        </p:nvCxnSpPr>
        <p:spPr>
          <a:xfrm>
            <a:off x="9677400" y="3874523"/>
            <a:ext cx="1373503" cy="3926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F9037B-6C82-EE2A-2FF5-ECD9F7E6A048}"/>
              </a:ext>
            </a:extLst>
          </p:cNvPr>
          <p:cNvSpPr txBox="1"/>
          <p:nvPr/>
        </p:nvSpPr>
        <p:spPr>
          <a:xfrm>
            <a:off x="7702826" y="368985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Beginning of heap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/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B56AF252-4D85-6078-1B3F-0C4C4B1ED2B4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EE8709-6F53-69BA-BD5E-E956DE56A5C7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/>
        </p:nvGraphicFramePr>
        <p:xfrm>
          <a:off x="4088574" y="3077690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4DCFF41-0981-2C06-B1D2-3EE385909ADE}"/>
              </a:ext>
            </a:extLst>
          </p:cNvPr>
          <p:cNvSpPr/>
          <p:nvPr/>
        </p:nvSpPr>
        <p:spPr>
          <a:xfrm>
            <a:off x="228599" y="2362200"/>
            <a:ext cx="812789" cy="1795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E362FF-BA4A-8C0D-2073-FA9310151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30" y="2420112"/>
            <a:ext cx="4057650" cy="533400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EE7697ED-001B-096E-F07B-1774CE53FF45}"/>
              </a:ext>
            </a:extLst>
          </p:cNvPr>
          <p:cNvSpPr/>
          <p:nvPr/>
        </p:nvSpPr>
        <p:spPr>
          <a:xfrm>
            <a:off x="10792532" y="2210066"/>
            <a:ext cx="321945" cy="1904734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0B7E8D-5672-FB37-4F92-DFBFFBC46755}"/>
              </a:ext>
            </a:extLst>
          </p:cNvPr>
          <p:cNvCxnSpPr>
            <a:cxnSpLocks/>
          </p:cNvCxnSpPr>
          <p:nvPr/>
        </p:nvCxnSpPr>
        <p:spPr>
          <a:xfrm>
            <a:off x="7922897" y="2685013"/>
            <a:ext cx="2775583" cy="4774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812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>
            <a:cxnSpLocks/>
          </p:cNvCxnSpPr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21130C-76B8-2568-3CAF-6E13FD917B0B}"/>
              </a:ext>
            </a:extLst>
          </p:cNvPr>
          <p:cNvCxnSpPr>
            <a:cxnSpLocks/>
          </p:cNvCxnSpPr>
          <p:nvPr/>
        </p:nvCxnSpPr>
        <p:spPr>
          <a:xfrm>
            <a:off x="9677400" y="3874523"/>
            <a:ext cx="1373503" cy="3926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F9037B-6C82-EE2A-2FF5-ECD9F7E6A048}"/>
              </a:ext>
            </a:extLst>
          </p:cNvPr>
          <p:cNvSpPr txBox="1"/>
          <p:nvPr/>
        </p:nvSpPr>
        <p:spPr>
          <a:xfrm>
            <a:off x="7702826" y="368985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Beginning of heap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/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B56AF252-4D85-6078-1B3F-0C4C4B1ED2B4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EE8709-6F53-69BA-BD5E-E956DE56A5C7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/>
        </p:nvGraphicFramePr>
        <p:xfrm>
          <a:off x="4088574" y="3077690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4DCFF41-0981-2C06-B1D2-3EE385909ADE}"/>
              </a:ext>
            </a:extLst>
          </p:cNvPr>
          <p:cNvSpPr/>
          <p:nvPr/>
        </p:nvSpPr>
        <p:spPr>
          <a:xfrm>
            <a:off x="250998" y="1875907"/>
            <a:ext cx="812789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E362FF-BA4A-8C0D-2073-FA9310151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30" y="2420112"/>
            <a:ext cx="4057650" cy="533400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EE7697ED-001B-096E-F07B-1774CE53FF45}"/>
              </a:ext>
            </a:extLst>
          </p:cNvPr>
          <p:cNvSpPr/>
          <p:nvPr/>
        </p:nvSpPr>
        <p:spPr>
          <a:xfrm>
            <a:off x="10792532" y="2210066"/>
            <a:ext cx="321945" cy="1904734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0B7E8D-5672-FB37-4F92-DFBFFBC46755}"/>
              </a:ext>
            </a:extLst>
          </p:cNvPr>
          <p:cNvCxnSpPr>
            <a:cxnSpLocks/>
          </p:cNvCxnSpPr>
          <p:nvPr/>
        </p:nvCxnSpPr>
        <p:spPr>
          <a:xfrm>
            <a:off x="7922897" y="2685013"/>
            <a:ext cx="2775583" cy="4774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E1762B-C777-BAD0-9FE6-7888B6AD13BC}"/>
              </a:ext>
            </a:extLst>
          </p:cNvPr>
          <p:cNvCxnSpPr>
            <a:cxnSpLocks/>
          </p:cNvCxnSpPr>
          <p:nvPr/>
        </p:nvCxnSpPr>
        <p:spPr>
          <a:xfrm>
            <a:off x="9875493" y="1880723"/>
            <a:ext cx="1316381" cy="1098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4BD37D-3E86-24A6-999D-83C3E97D1EB6}"/>
              </a:ext>
            </a:extLst>
          </p:cNvPr>
          <p:cNvSpPr txBox="1"/>
          <p:nvPr/>
        </p:nvSpPr>
        <p:spPr>
          <a:xfrm>
            <a:off x="7855980" y="169124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Beginning of stack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8CF5133-41CA-2A3A-8133-573C9B474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296195"/>
              </p:ext>
            </p:extLst>
          </p:nvPr>
        </p:nvGraphicFramePr>
        <p:xfrm>
          <a:off x="4791387" y="1488956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208166896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117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78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093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>
            <a:cxnSpLocks/>
          </p:cNvCxnSpPr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21130C-76B8-2568-3CAF-6E13FD917B0B}"/>
              </a:ext>
            </a:extLst>
          </p:cNvPr>
          <p:cNvCxnSpPr>
            <a:cxnSpLocks/>
          </p:cNvCxnSpPr>
          <p:nvPr/>
        </p:nvCxnSpPr>
        <p:spPr>
          <a:xfrm>
            <a:off x="9677400" y="3874523"/>
            <a:ext cx="1373503" cy="3926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F9037B-6C82-EE2A-2FF5-ECD9F7E6A048}"/>
              </a:ext>
            </a:extLst>
          </p:cNvPr>
          <p:cNvSpPr txBox="1"/>
          <p:nvPr/>
        </p:nvSpPr>
        <p:spPr>
          <a:xfrm>
            <a:off x="7702826" y="368985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Beginning of heap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/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B56AF252-4D85-6078-1B3F-0C4C4B1ED2B4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EE8709-6F53-69BA-BD5E-E956DE56A5C7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/>
        </p:nvGraphicFramePr>
        <p:xfrm>
          <a:off x="4088574" y="3077690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4DCFF41-0981-2C06-B1D2-3EE385909ADE}"/>
              </a:ext>
            </a:extLst>
          </p:cNvPr>
          <p:cNvSpPr/>
          <p:nvPr/>
        </p:nvSpPr>
        <p:spPr>
          <a:xfrm>
            <a:off x="238125" y="1371600"/>
            <a:ext cx="812789" cy="509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E362FF-BA4A-8C0D-2073-FA9310151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30" y="2420112"/>
            <a:ext cx="4057650" cy="533400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EE7697ED-001B-096E-F07B-1774CE53FF45}"/>
              </a:ext>
            </a:extLst>
          </p:cNvPr>
          <p:cNvSpPr/>
          <p:nvPr/>
        </p:nvSpPr>
        <p:spPr>
          <a:xfrm>
            <a:off x="10792532" y="2210066"/>
            <a:ext cx="321945" cy="1904734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0B7E8D-5672-FB37-4F92-DFBFFBC46755}"/>
              </a:ext>
            </a:extLst>
          </p:cNvPr>
          <p:cNvCxnSpPr>
            <a:cxnSpLocks/>
          </p:cNvCxnSpPr>
          <p:nvPr/>
        </p:nvCxnSpPr>
        <p:spPr>
          <a:xfrm>
            <a:off x="7922897" y="2685013"/>
            <a:ext cx="2775583" cy="4774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E1762B-C777-BAD0-9FE6-7888B6AD13BC}"/>
              </a:ext>
            </a:extLst>
          </p:cNvPr>
          <p:cNvCxnSpPr>
            <a:cxnSpLocks/>
          </p:cNvCxnSpPr>
          <p:nvPr/>
        </p:nvCxnSpPr>
        <p:spPr>
          <a:xfrm>
            <a:off x="9875493" y="1880723"/>
            <a:ext cx="1316381" cy="1098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4BD37D-3E86-24A6-999D-83C3E97D1EB6}"/>
              </a:ext>
            </a:extLst>
          </p:cNvPr>
          <p:cNvSpPr txBox="1"/>
          <p:nvPr/>
        </p:nvSpPr>
        <p:spPr>
          <a:xfrm>
            <a:off x="7855980" y="169124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Beginning of stack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8CF5133-41CA-2A3A-8133-573C9B4748F7}"/>
              </a:ext>
            </a:extLst>
          </p:cNvPr>
          <p:cNvGraphicFramePr>
            <a:graphicFrameLocks noGrp="1"/>
          </p:cNvGraphicFramePr>
          <p:nvPr/>
        </p:nvGraphicFramePr>
        <p:xfrm>
          <a:off x="4791387" y="1488956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208166896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117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78560"/>
                  </a:ext>
                </a:extLst>
              </a:tr>
            </a:tbl>
          </a:graphicData>
        </a:graphic>
      </p:graphicFrame>
      <p:sp>
        <p:nvSpPr>
          <p:cNvPr id="26" name="Left Brace 25">
            <a:extLst>
              <a:ext uri="{FF2B5EF4-FFF2-40B4-BE49-F238E27FC236}">
                <a16:creationId xmlns:a16="http://schemas.microsoft.com/office/drawing/2014/main" id="{B9D6FFB9-DDA4-7B91-5E9C-B45A5EB1FE14}"/>
              </a:ext>
            </a:extLst>
          </p:cNvPr>
          <p:cNvSpPr/>
          <p:nvPr/>
        </p:nvSpPr>
        <p:spPr>
          <a:xfrm>
            <a:off x="10879207" y="1419911"/>
            <a:ext cx="321945" cy="42517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7250D0-3BAC-6F05-067A-C5B462A7C33E}"/>
              </a:ext>
            </a:extLst>
          </p:cNvPr>
          <p:cNvCxnSpPr>
            <a:cxnSpLocks/>
          </p:cNvCxnSpPr>
          <p:nvPr/>
        </p:nvCxnSpPr>
        <p:spPr>
          <a:xfrm>
            <a:off x="8028750" y="1132497"/>
            <a:ext cx="2775583" cy="4774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802096EF-9F5B-2A97-AFA5-60DFCE5A0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72497"/>
              </p:ext>
            </p:extLst>
          </p:nvPr>
        </p:nvGraphicFramePr>
        <p:xfrm>
          <a:off x="4440801" y="783371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861082175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OS Kernel Space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54793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356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814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867460"/>
              </p:ext>
            </p:extLst>
          </p:nvPr>
        </p:nvGraphicFramePr>
        <p:xfrm>
          <a:off x="4431276" y="4889796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813486"/>
              </p:ext>
            </p:extLst>
          </p:nvPr>
        </p:nvGraphicFramePr>
        <p:xfrm>
          <a:off x="4440800" y="3648228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615102"/>
              </p:ext>
            </p:extLst>
          </p:nvPr>
        </p:nvGraphicFramePr>
        <p:xfrm>
          <a:off x="4440801" y="2811798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5EE362FF-BA4A-8C0D-2073-FA9310151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276" y="2278398"/>
            <a:ext cx="4057650" cy="533400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8CF5133-41CA-2A3A-8133-573C9B474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502259"/>
              </p:ext>
            </p:extLst>
          </p:nvPr>
        </p:nvGraphicFramePr>
        <p:xfrm>
          <a:off x="4421751" y="1441968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208166896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117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78560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802096EF-9F5B-2A97-AFA5-60DFCE5A0439}"/>
              </a:ext>
            </a:extLst>
          </p:cNvPr>
          <p:cNvGraphicFramePr>
            <a:graphicFrameLocks noGrp="1"/>
          </p:cNvGraphicFramePr>
          <p:nvPr/>
        </p:nvGraphicFramePr>
        <p:xfrm>
          <a:off x="4440801" y="783371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861082175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OS Kernel Space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54793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356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137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1074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“main”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229100" y="1552575"/>
            <a:ext cx="4648200" cy="3509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81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“main”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229100" y="1552575"/>
            <a:ext cx="4648200" cy="3509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B3DEA21-1AFC-4917-B20F-BA783F78AB58}"/>
                  </a:ext>
                </a:extLst>
              </p14:cNvPr>
              <p14:cNvContentPartPr/>
              <p14:nvPr/>
            </p14:nvContentPartPr>
            <p14:xfrm>
              <a:off x="1999830" y="1655550"/>
              <a:ext cx="1762920" cy="3339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B3DEA21-1AFC-4917-B20F-BA783F78AB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3830" y="1619550"/>
                <a:ext cx="1834560" cy="341064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85AED5EB-F3BA-E417-E4DC-04DB2FEBE785}"/>
              </a:ext>
            </a:extLst>
          </p:cNvPr>
          <p:cNvSpPr/>
          <p:nvPr/>
        </p:nvSpPr>
        <p:spPr>
          <a:xfrm>
            <a:off x="228600" y="4779021"/>
            <a:ext cx="1672087" cy="3263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9D9E4-0727-66E1-20C9-8C0CE3B03ED1}"/>
              </a:ext>
            </a:extLst>
          </p:cNvPr>
          <p:cNvSpPr/>
          <p:nvPr/>
        </p:nvSpPr>
        <p:spPr>
          <a:xfrm>
            <a:off x="11163298" y="4764301"/>
            <a:ext cx="533401" cy="3263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86C70A5-63A1-F0FF-5E6E-AD9D1001665C}"/>
                  </a:ext>
                </a:extLst>
              </p14:cNvPr>
              <p14:cNvContentPartPr/>
              <p14:nvPr/>
            </p14:nvContentPartPr>
            <p14:xfrm>
              <a:off x="8953230" y="1665630"/>
              <a:ext cx="2086560" cy="3281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86C70A5-63A1-F0FF-5E6E-AD9D100166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7230" y="1629990"/>
                <a:ext cx="2158200" cy="33534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0D496D0-D975-6B38-1612-08B69C8479F0}"/>
              </a:ext>
            </a:extLst>
          </p:cNvPr>
          <p:cNvSpPr txBox="1"/>
          <p:nvPr/>
        </p:nvSpPr>
        <p:spPr>
          <a:xfrm>
            <a:off x="2862240" y="5506760"/>
            <a:ext cx="6955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 dirty="0"/>
              <a:t> is code in our program, so it goes inside the text segment</a:t>
            </a:r>
          </a:p>
        </p:txBody>
      </p:sp>
    </p:spTree>
    <p:extLst>
      <p:ext uri="{BB962C8B-B14F-4D97-AF65-F5344CB8AC3E}">
        <p14:creationId xmlns:p14="http://schemas.microsoft.com/office/powerpoint/2010/main" val="3136403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“</a:t>
            </a:r>
            <a:r>
              <a:rPr lang="en-US" dirty="0" err="1"/>
              <a:t>printf</a:t>
            </a:r>
            <a:r>
              <a:rPr lang="en-US" dirty="0"/>
              <a:t>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229100" y="1878580"/>
            <a:ext cx="4648200" cy="2187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4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Operating Systems Review</a:t>
            </a:r>
          </a:p>
        </p:txBody>
      </p:sp>
      <p:pic>
        <p:nvPicPr>
          <p:cNvPr id="7" name="Picture 2" descr="PWP Wiki Processor » Fetch">
            <a:extLst>
              <a:ext uri="{FF2B5EF4-FFF2-40B4-BE49-F238E27FC236}">
                <a16:creationId xmlns:a16="http://schemas.microsoft.com/office/drawing/2014/main" id="{6B993240-B876-0D8D-AEAE-435B70A7C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915566"/>
            <a:ext cx="3734688" cy="1998847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C77142-8B4E-3D0E-45A3-F021A5123C32}"/>
              </a:ext>
            </a:extLst>
          </p:cNvPr>
          <p:cNvSpPr/>
          <p:nvPr/>
        </p:nvSpPr>
        <p:spPr>
          <a:xfrm>
            <a:off x="685800" y="1962979"/>
            <a:ext cx="3886200" cy="16002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Software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597473-742F-F03A-40D5-FD0786072983}"/>
              </a:ext>
            </a:extLst>
          </p:cNvPr>
          <p:cNvSpPr/>
          <p:nvPr/>
        </p:nvSpPr>
        <p:spPr>
          <a:xfrm>
            <a:off x="685800" y="3791205"/>
            <a:ext cx="3886200" cy="16002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Hardware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910B22-E567-5025-1BBB-09203D6DE4A1}"/>
              </a:ext>
            </a:extLst>
          </p:cNvPr>
          <p:cNvSpPr/>
          <p:nvPr/>
        </p:nvSpPr>
        <p:spPr>
          <a:xfrm>
            <a:off x="838200" y="4086590"/>
            <a:ext cx="909536" cy="401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BA94F56-6972-F214-850B-8B1B4CB7926D}"/>
              </a:ext>
            </a:extLst>
          </p:cNvPr>
          <p:cNvSpPr/>
          <p:nvPr/>
        </p:nvSpPr>
        <p:spPr>
          <a:xfrm>
            <a:off x="3276600" y="4086589"/>
            <a:ext cx="909536" cy="401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Memory</a:t>
            </a:r>
          </a:p>
        </p:txBody>
      </p:sp>
      <p:pic>
        <p:nvPicPr>
          <p:cNvPr id="14" name="Picture 2" descr="Mictyris longicarpus - Wikipedia">
            <a:extLst>
              <a:ext uri="{FF2B5EF4-FFF2-40B4-BE49-F238E27FC236}">
                <a16:creationId xmlns:a16="http://schemas.microsoft.com/office/drawing/2014/main" id="{1FE78964-65FA-7736-F59C-5A8E17BF5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50" y="4633670"/>
            <a:ext cx="703498" cy="58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F2BAB4D8-4D8E-6A52-8EE7-B46E81763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167637"/>
            <a:ext cx="617495" cy="61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A58372-B18C-0F98-14AE-3A0F6D24B4CD}"/>
              </a:ext>
            </a:extLst>
          </p:cNvPr>
          <p:cNvSpPr txBox="1"/>
          <p:nvPr/>
        </p:nvSpPr>
        <p:spPr>
          <a:xfrm>
            <a:off x="936655" y="3069195"/>
            <a:ext cx="334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print(“hello world!”)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182F58-4EED-F180-8E0D-07049AF4A636}"/>
              </a:ext>
            </a:extLst>
          </p:cNvPr>
          <p:cNvSpPr/>
          <p:nvPr/>
        </p:nvSpPr>
        <p:spPr>
          <a:xfrm>
            <a:off x="685800" y="3510689"/>
            <a:ext cx="3886200" cy="4267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Operating System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1C574B-9289-9709-B291-EE27286447A1}"/>
              </a:ext>
            </a:extLst>
          </p:cNvPr>
          <p:cNvCxnSpPr/>
          <p:nvPr/>
        </p:nvCxnSpPr>
        <p:spPr>
          <a:xfrm flipV="1">
            <a:off x="4572000" y="2784561"/>
            <a:ext cx="3200400" cy="1558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60F4BA-A300-B391-B191-6990B8FD790B}"/>
              </a:ext>
            </a:extLst>
          </p:cNvPr>
          <p:cNvCxnSpPr>
            <a:cxnSpLocks/>
          </p:cNvCxnSpPr>
          <p:nvPr/>
        </p:nvCxnSpPr>
        <p:spPr>
          <a:xfrm>
            <a:off x="4572000" y="4343400"/>
            <a:ext cx="3048002" cy="685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130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“</a:t>
            </a:r>
            <a:r>
              <a:rPr lang="en-US" dirty="0" err="1"/>
              <a:t>printf</a:t>
            </a:r>
            <a:r>
              <a:rPr lang="en-US" dirty="0"/>
              <a:t>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229100" y="1878580"/>
            <a:ext cx="4648200" cy="2187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D791B0-D746-D7A3-8B12-7D4B1F1E74CF}"/>
              </a:ext>
            </a:extLst>
          </p:cNvPr>
          <p:cNvSpPr/>
          <p:nvPr/>
        </p:nvSpPr>
        <p:spPr>
          <a:xfrm>
            <a:off x="232913" y="3810000"/>
            <a:ext cx="1672087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11C1C-1E39-A584-B06C-3B387462271F}"/>
              </a:ext>
            </a:extLst>
          </p:cNvPr>
          <p:cNvSpPr/>
          <p:nvPr/>
        </p:nvSpPr>
        <p:spPr>
          <a:xfrm>
            <a:off x="11061041" y="3798116"/>
            <a:ext cx="1188984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95662B3-F603-A292-411F-0D2CDC2E9B4B}"/>
                  </a:ext>
                </a:extLst>
              </p14:cNvPr>
              <p14:cNvContentPartPr/>
              <p14:nvPr/>
            </p14:nvContentPartPr>
            <p14:xfrm>
              <a:off x="1937461" y="1933474"/>
              <a:ext cx="2106360" cy="1979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95662B3-F603-A292-411F-0D2CDC2E9B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1821" y="1897474"/>
                <a:ext cx="2178000" cy="20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901F334-4C78-C70A-5953-482A46AD3178}"/>
                  </a:ext>
                </a:extLst>
              </p14:cNvPr>
              <p14:cNvContentPartPr/>
              <p14:nvPr/>
            </p14:nvContentPartPr>
            <p14:xfrm>
              <a:off x="8950621" y="1995394"/>
              <a:ext cx="2037600" cy="19544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901F334-4C78-C70A-5953-482A46AD31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4981" y="1959754"/>
                <a:ext cx="2109240" cy="20260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E1C3397-4F4C-FA79-D22D-866E20A7ABB2}"/>
              </a:ext>
            </a:extLst>
          </p:cNvPr>
          <p:cNvSpPr txBox="1"/>
          <p:nvPr/>
        </p:nvSpPr>
        <p:spPr>
          <a:xfrm>
            <a:off x="1068956" y="5903891"/>
            <a:ext cx="10257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 dirty="0"/>
              <a:t> is executable code from a shared library (</a:t>
            </a:r>
            <a:r>
              <a:rPr lang="en-US" dirty="0" err="1"/>
              <a:t>libc</a:t>
            </a:r>
            <a:r>
              <a:rPr lang="en-US" dirty="0"/>
              <a:t>) so we are in the memory mapping segment!</a:t>
            </a:r>
          </a:p>
        </p:txBody>
      </p:sp>
    </p:spTree>
    <p:extLst>
      <p:ext uri="{BB962C8B-B14F-4D97-AF65-F5344CB8AC3E}">
        <p14:creationId xmlns:p14="http://schemas.microsoft.com/office/powerpoint/2010/main" val="1421908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“</a:t>
            </a:r>
            <a:r>
              <a:rPr lang="en-US" dirty="0" err="1"/>
              <a:t>argv</a:t>
            </a:r>
            <a:r>
              <a:rPr lang="en-US" dirty="0"/>
              <a:t>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171075" y="3047999"/>
            <a:ext cx="4721521" cy="5857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1C3397-4F4C-FA79-D22D-866E20A7ABB2}"/>
              </a:ext>
            </a:extLst>
          </p:cNvPr>
          <p:cNvSpPr txBox="1"/>
          <p:nvPr/>
        </p:nvSpPr>
        <p:spPr>
          <a:xfrm>
            <a:off x="822452" y="5813205"/>
            <a:ext cx="10743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+mj-lt"/>
                <a:cs typeface="Courier New" panose="02070309020205020404" pitchFamily="49" charset="0"/>
              </a:rPr>
              <a:t>is an array that holds the command line parameters passed into this program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83656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Ouput</a:t>
            </a:r>
            <a:r>
              <a:rPr lang="en-US" dirty="0"/>
              <a:t> of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 dirty="0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“</a:t>
            </a:r>
            <a:r>
              <a:rPr lang="en-US" dirty="0" err="1"/>
              <a:t>argv</a:t>
            </a:r>
            <a:r>
              <a:rPr lang="en-US" dirty="0"/>
              <a:t>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171075" y="3047999"/>
            <a:ext cx="4721521" cy="5857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1C3397-4F4C-FA79-D22D-866E20A7ABB2}"/>
              </a:ext>
            </a:extLst>
          </p:cNvPr>
          <p:cNvSpPr txBox="1"/>
          <p:nvPr/>
        </p:nvSpPr>
        <p:spPr>
          <a:xfrm>
            <a:off x="2548069" y="5759371"/>
            <a:ext cx="8653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is the argument to the main function, so we are in the stack!</a:t>
            </a:r>
            <a:endParaRPr lang="en-US" sz="24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AC6BE5-4302-2F80-58FE-F9CAF54EA5DB}"/>
              </a:ext>
            </a:extLst>
          </p:cNvPr>
          <p:cNvSpPr/>
          <p:nvPr/>
        </p:nvSpPr>
        <p:spPr>
          <a:xfrm>
            <a:off x="228600" y="1828800"/>
            <a:ext cx="1672087" cy="3263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228D3-5EBD-B9DE-AC79-80C9ED174BDD}"/>
              </a:ext>
            </a:extLst>
          </p:cNvPr>
          <p:cNvSpPr/>
          <p:nvPr/>
        </p:nvSpPr>
        <p:spPr>
          <a:xfrm>
            <a:off x="10987668" y="1814119"/>
            <a:ext cx="1156862" cy="2432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CB72D67-D722-7755-A1E8-D3893C9F36D0}"/>
                  </a:ext>
                </a:extLst>
              </p14:cNvPr>
              <p14:cNvContentPartPr/>
              <p14:nvPr/>
            </p14:nvContentPartPr>
            <p14:xfrm>
              <a:off x="1996141" y="1937434"/>
              <a:ext cx="1755000" cy="1292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CB72D67-D722-7755-A1E8-D3893C9F36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141" y="1901794"/>
                <a:ext cx="1826640" cy="13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5080843-A18B-AC33-76DD-7320396E2A5A}"/>
                  </a:ext>
                </a:extLst>
              </p14:cNvPr>
              <p14:cNvContentPartPr/>
              <p14:nvPr/>
            </p14:nvContentPartPr>
            <p14:xfrm>
              <a:off x="9001021" y="1870114"/>
              <a:ext cx="1947240" cy="14274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5080843-A18B-AC33-76DD-7320396E2A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5381" y="1834114"/>
                <a:ext cx="2018880" cy="14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70185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13526A-FE8A-E213-A019-C21AFF845183}"/>
              </a:ext>
            </a:extLst>
          </p:cNvPr>
          <p:cNvSpPr txBox="1"/>
          <p:nvPr/>
        </p:nvSpPr>
        <p:spPr>
          <a:xfrm>
            <a:off x="838200" y="1676400"/>
            <a:ext cx="426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have many programs that are actively running on our computer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917405"/>
              </p:ext>
            </p:extLst>
          </p:nvPr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6197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13526A-FE8A-E213-A019-C21AFF845183}"/>
              </a:ext>
            </a:extLst>
          </p:cNvPr>
          <p:cNvSpPr txBox="1"/>
          <p:nvPr/>
        </p:nvSpPr>
        <p:spPr>
          <a:xfrm>
            <a:off x="838200" y="1676400"/>
            <a:ext cx="426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have many programs that are actively running on our computer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/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D701AE6-151A-C45B-371B-C4C641059364}"/>
              </a:ext>
            </a:extLst>
          </p:cNvPr>
          <p:cNvSpPr/>
          <p:nvPr/>
        </p:nvSpPr>
        <p:spPr>
          <a:xfrm>
            <a:off x="6400800" y="228600"/>
            <a:ext cx="1447800" cy="6019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29F06-4104-6B2C-3C36-6C21B8A84A9A}"/>
              </a:ext>
            </a:extLst>
          </p:cNvPr>
          <p:cNvSpPr txBox="1"/>
          <p:nvPr/>
        </p:nvSpPr>
        <p:spPr>
          <a:xfrm rot="16200000">
            <a:off x="5248997" y="2367013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Process 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54A92-9AF5-815D-BA0E-41B82CD104D6}"/>
              </a:ext>
            </a:extLst>
          </p:cNvPr>
          <p:cNvSpPr txBox="1"/>
          <p:nvPr/>
        </p:nvSpPr>
        <p:spPr>
          <a:xfrm>
            <a:off x="1600200" y="36576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if we have a program that is bigger than out entire main memory?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8GB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5FA4B-6478-6B7F-E41A-1DEEABCE7AE1}"/>
              </a:ext>
            </a:extLst>
          </p:cNvPr>
          <p:cNvSpPr txBox="1"/>
          <p:nvPr/>
        </p:nvSpPr>
        <p:spPr>
          <a:xfrm>
            <a:off x="6779709" y="49321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20GB</a:t>
            </a:r>
          </a:p>
        </p:txBody>
      </p:sp>
    </p:spTree>
    <p:extLst>
      <p:ext uri="{BB962C8B-B14F-4D97-AF65-F5344CB8AC3E}">
        <p14:creationId xmlns:p14="http://schemas.microsoft.com/office/powerpoint/2010/main" val="3187165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Applications Layout in 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13526A-FE8A-E213-A019-C21AFF845183}"/>
              </a:ext>
            </a:extLst>
          </p:cNvPr>
          <p:cNvSpPr txBox="1"/>
          <p:nvPr/>
        </p:nvSpPr>
        <p:spPr>
          <a:xfrm>
            <a:off x="838200" y="1676400"/>
            <a:ext cx="426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have many programs that are actively running on our computer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/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D701AE6-151A-C45B-371B-C4C641059364}"/>
              </a:ext>
            </a:extLst>
          </p:cNvPr>
          <p:cNvSpPr/>
          <p:nvPr/>
        </p:nvSpPr>
        <p:spPr>
          <a:xfrm>
            <a:off x="6400800" y="228600"/>
            <a:ext cx="1447800" cy="6019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29F06-4104-6B2C-3C36-6C21B8A84A9A}"/>
              </a:ext>
            </a:extLst>
          </p:cNvPr>
          <p:cNvSpPr txBox="1"/>
          <p:nvPr/>
        </p:nvSpPr>
        <p:spPr>
          <a:xfrm rot="16200000">
            <a:off x="5248997" y="2367013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Process 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54A92-9AF5-815D-BA0E-41B82CD104D6}"/>
              </a:ext>
            </a:extLst>
          </p:cNvPr>
          <p:cNvSpPr txBox="1"/>
          <p:nvPr/>
        </p:nvSpPr>
        <p:spPr>
          <a:xfrm>
            <a:off x="1600200" y="36576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if we have a program that is bigger than out entire main memory?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8GB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5FA4B-6478-6B7F-E41A-1DEEABCE7AE1}"/>
              </a:ext>
            </a:extLst>
          </p:cNvPr>
          <p:cNvSpPr txBox="1"/>
          <p:nvPr/>
        </p:nvSpPr>
        <p:spPr>
          <a:xfrm>
            <a:off x="6779709" y="49321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20GB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2F89DE-2E3E-9D3C-101A-7074BD7D02DE}"/>
              </a:ext>
            </a:extLst>
          </p:cNvPr>
          <p:cNvSpPr txBox="1"/>
          <p:nvPr/>
        </p:nvSpPr>
        <p:spPr>
          <a:xfrm>
            <a:off x="2282135" y="5320347"/>
            <a:ext cx="3813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Does our computer crash?</a:t>
            </a:r>
          </a:p>
        </p:txBody>
      </p:sp>
    </p:spTree>
    <p:extLst>
      <p:ext uri="{BB962C8B-B14F-4D97-AF65-F5344CB8AC3E}">
        <p14:creationId xmlns:p14="http://schemas.microsoft.com/office/powerpoint/2010/main" val="451893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Memory management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/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8GB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Virtual Memory </a:t>
            </a:r>
            <a:r>
              <a:rPr lang="en-US" sz="2400" dirty="0"/>
              <a:t>uses secondary storage to give programs the illusion that they have infinite storage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0C63817-41AD-4A08-5257-7D7CE9AF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287883"/>
              </p:ext>
            </p:extLst>
          </p:nvPr>
        </p:nvGraphicFramePr>
        <p:xfrm>
          <a:off x="4419600" y="3790050"/>
          <a:ext cx="38354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400">
                  <a:extLst>
                    <a:ext uri="{9D8B030D-6E8A-4147-A177-3AD203B41FA5}">
                      <a16:colId xmlns:a16="http://schemas.microsoft.com/office/drawing/2014/main" val="39609157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17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60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8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6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91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81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7F8C452-DD4F-952C-F8D7-E01D69ABA29F}"/>
              </a:ext>
            </a:extLst>
          </p:cNvPr>
          <p:cNvSpPr txBox="1"/>
          <p:nvPr/>
        </p:nvSpPr>
        <p:spPr>
          <a:xfrm>
            <a:off x="5257517" y="333303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Secondary Storage</a:t>
            </a:r>
          </a:p>
        </p:txBody>
      </p:sp>
      <p:pic>
        <p:nvPicPr>
          <p:cNvPr id="15" name="Picture 2" descr="Adult Magic Magician Costume - Walmart.com">
            <a:extLst>
              <a:ext uri="{FF2B5EF4-FFF2-40B4-BE49-F238E27FC236}">
                <a16:creationId xmlns:a16="http://schemas.microsoft.com/office/drawing/2014/main" id="{C7C99012-D4C9-99B6-0DA4-FDE9A773C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31" y="3304715"/>
            <a:ext cx="2126269" cy="3037527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106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Memory management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2125"/>
              </p:ext>
            </p:extLst>
          </p:nvPr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8GB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Virtual Memory </a:t>
            </a:r>
            <a:r>
              <a:rPr lang="en-US" sz="2400" dirty="0"/>
              <a:t>uses secondary storage to give programs the illusion that they have infinite storage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0C63817-41AD-4A08-5257-7D7CE9AF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829006"/>
              </p:ext>
            </p:extLst>
          </p:nvPr>
        </p:nvGraphicFramePr>
        <p:xfrm>
          <a:off x="4419600" y="3790050"/>
          <a:ext cx="38354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400">
                  <a:extLst>
                    <a:ext uri="{9D8B030D-6E8A-4147-A177-3AD203B41FA5}">
                      <a16:colId xmlns:a16="http://schemas.microsoft.com/office/drawing/2014/main" val="39609157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17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60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8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6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91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81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7F8C452-DD4F-952C-F8D7-E01D69ABA29F}"/>
              </a:ext>
            </a:extLst>
          </p:cNvPr>
          <p:cNvSpPr txBox="1"/>
          <p:nvPr/>
        </p:nvSpPr>
        <p:spPr>
          <a:xfrm>
            <a:off x="5257517" y="333303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Secondary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5FFC2-46FF-CA60-D503-BF1173F54873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split the process into smaller </a:t>
            </a:r>
            <a:r>
              <a:rPr lang="en-US" sz="2400" b="1" dirty="0"/>
              <a:t>pages</a:t>
            </a:r>
            <a:r>
              <a:rPr lang="en-US" sz="2400" dirty="0"/>
              <a:t>. Load pages into memory only when needed</a:t>
            </a:r>
          </a:p>
        </p:txBody>
      </p:sp>
    </p:spTree>
    <p:extLst>
      <p:ext uri="{BB962C8B-B14F-4D97-AF65-F5344CB8AC3E}">
        <p14:creationId xmlns:p14="http://schemas.microsoft.com/office/powerpoint/2010/main" val="32260915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Memory management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07263"/>
              </p:ext>
            </p:extLst>
          </p:nvPr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8GB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Virtual Memory </a:t>
            </a:r>
            <a:r>
              <a:rPr lang="en-US" sz="2400" dirty="0"/>
              <a:t>uses secondary storage to give programs the illusion that they have infinite storage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0C63817-41AD-4A08-5257-7D7CE9AF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831886"/>
              </p:ext>
            </p:extLst>
          </p:nvPr>
        </p:nvGraphicFramePr>
        <p:xfrm>
          <a:off x="4419600" y="3790050"/>
          <a:ext cx="38354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400">
                  <a:extLst>
                    <a:ext uri="{9D8B030D-6E8A-4147-A177-3AD203B41FA5}">
                      <a16:colId xmlns:a16="http://schemas.microsoft.com/office/drawing/2014/main" val="39609157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17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60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8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6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91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81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7F8C452-DD4F-952C-F8D7-E01D69ABA29F}"/>
              </a:ext>
            </a:extLst>
          </p:cNvPr>
          <p:cNvSpPr txBox="1"/>
          <p:nvPr/>
        </p:nvSpPr>
        <p:spPr>
          <a:xfrm>
            <a:off x="5257517" y="333303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Secondary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5FFC2-46FF-CA60-D503-BF1173F54873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split the process into smaller </a:t>
            </a:r>
            <a:r>
              <a:rPr lang="en-US" sz="2400" b="1" dirty="0"/>
              <a:t>pages</a:t>
            </a:r>
            <a:r>
              <a:rPr lang="en-US" sz="2400" dirty="0"/>
              <a:t>. Load pages into memory only when needed</a:t>
            </a:r>
          </a:p>
        </p:txBody>
      </p:sp>
    </p:spTree>
    <p:extLst>
      <p:ext uri="{BB962C8B-B14F-4D97-AF65-F5344CB8AC3E}">
        <p14:creationId xmlns:p14="http://schemas.microsoft.com/office/powerpoint/2010/main" val="2102478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Memory management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22516"/>
              </p:ext>
            </p:extLst>
          </p:nvPr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 dirty="0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dirty="0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8GB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Virtual Memory </a:t>
            </a:r>
            <a:r>
              <a:rPr lang="en-US" sz="2400" dirty="0"/>
              <a:t>uses secondary storage to give programs the illusion that they have infinite storage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0C63817-41AD-4A08-5257-7D7CE9AF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015428"/>
              </p:ext>
            </p:extLst>
          </p:nvPr>
        </p:nvGraphicFramePr>
        <p:xfrm>
          <a:off x="4419600" y="3790050"/>
          <a:ext cx="38354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400">
                  <a:extLst>
                    <a:ext uri="{9D8B030D-6E8A-4147-A177-3AD203B41FA5}">
                      <a16:colId xmlns:a16="http://schemas.microsoft.com/office/drawing/2014/main" val="39609157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17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60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8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6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91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81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7F8C452-DD4F-952C-F8D7-E01D69ABA29F}"/>
              </a:ext>
            </a:extLst>
          </p:cNvPr>
          <p:cNvSpPr txBox="1"/>
          <p:nvPr/>
        </p:nvSpPr>
        <p:spPr>
          <a:xfrm>
            <a:off x="5257517" y="333303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Secondary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5FFC2-46FF-CA60-D503-BF1173F54873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split the process into smaller </a:t>
            </a:r>
            <a:r>
              <a:rPr lang="en-US" sz="2400" b="1" dirty="0"/>
              <a:t>pages</a:t>
            </a:r>
            <a:r>
              <a:rPr lang="en-US" sz="2400" dirty="0"/>
              <a:t>. Load pages into memory only when needed</a:t>
            </a:r>
          </a:p>
        </p:txBody>
      </p:sp>
    </p:spTree>
    <p:extLst>
      <p:ext uri="{BB962C8B-B14F-4D97-AF65-F5344CB8AC3E}">
        <p14:creationId xmlns:p14="http://schemas.microsoft.com/office/powerpoint/2010/main" val="714914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239884"/>
            <a:ext cx="9982200" cy="46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49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Memory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Virtual Memory </a:t>
            </a:r>
            <a:r>
              <a:rPr lang="en-US" sz="2400" dirty="0"/>
              <a:t>uses secondary storage to give programs the illusion that they have infinite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5FFC2-46FF-CA60-D503-BF1173F54873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split the process into smaller </a:t>
            </a:r>
            <a:r>
              <a:rPr lang="en-US" sz="2400" b="1" dirty="0"/>
              <a:t>pages</a:t>
            </a:r>
            <a:r>
              <a:rPr lang="en-US" sz="2400" dirty="0"/>
              <a:t>. Load pages into memory only when needed</a:t>
            </a:r>
          </a:p>
        </p:txBody>
      </p:sp>
      <p:pic>
        <p:nvPicPr>
          <p:cNvPr id="1026" name="Picture 2" descr="How Does Virtual Memory Work? - CHM Revolution">
            <a:extLst>
              <a:ext uri="{FF2B5EF4-FFF2-40B4-BE49-F238E27FC236}">
                <a16:creationId xmlns:a16="http://schemas.microsoft.com/office/drawing/2014/main" id="{72A19FEE-697A-5F8D-6711-7F2B7FC6E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931056"/>
            <a:ext cx="6172200" cy="44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149FA-94F6-E0BB-4F8E-9BC804AC6BCC}"/>
              </a:ext>
            </a:extLst>
          </p:cNvPr>
          <p:cNvSpPr txBox="1"/>
          <p:nvPr/>
        </p:nvSpPr>
        <p:spPr>
          <a:xfrm>
            <a:off x="5486400" y="5264853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Constantly swapping stuff in and out of main memory</a:t>
            </a:r>
          </a:p>
        </p:txBody>
      </p:sp>
    </p:spTree>
    <p:extLst>
      <p:ext uri="{BB962C8B-B14F-4D97-AF65-F5344CB8AC3E}">
        <p14:creationId xmlns:p14="http://schemas.microsoft.com/office/powerpoint/2010/main" val="2866426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Memory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Virtual Memory </a:t>
            </a:r>
            <a:r>
              <a:rPr lang="en-US" sz="2400" dirty="0"/>
              <a:t>uses secondary storage to give programs the illusion that they have infinite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5FFC2-46FF-CA60-D503-BF1173F54873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split the process into smaller </a:t>
            </a:r>
            <a:r>
              <a:rPr lang="en-US" sz="2400" b="1" dirty="0"/>
              <a:t>pages</a:t>
            </a:r>
            <a:r>
              <a:rPr lang="en-US" sz="2400" dirty="0"/>
              <a:t>. Load pages into memory only when needed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149FA-94F6-E0BB-4F8E-9BC804AC6BCC}"/>
              </a:ext>
            </a:extLst>
          </p:cNvPr>
          <p:cNvSpPr txBox="1"/>
          <p:nvPr/>
        </p:nvSpPr>
        <p:spPr>
          <a:xfrm>
            <a:off x="6217369" y="5262845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process in memory is not contiguous</a:t>
            </a:r>
          </a:p>
        </p:txBody>
      </p:sp>
      <p:pic>
        <p:nvPicPr>
          <p:cNvPr id="2050" name="Picture 2" descr="Virtual Memory | Computer Architecture">
            <a:extLst>
              <a:ext uri="{FF2B5EF4-FFF2-40B4-BE49-F238E27FC236}">
                <a16:creationId xmlns:a16="http://schemas.microsoft.com/office/drawing/2014/main" id="{9BF69DD6-5D1E-A256-0559-C7F0ABCF3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089" y="397810"/>
            <a:ext cx="56578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896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Memory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Virtual Memory </a:t>
            </a:r>
            <a:r>
              <a:rPr lang="en-US" sz="2400" dirty="0"/>
              <a:t>uses secondary storage to give programs the illusion that they have infinite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5FFC2-46FF-CA60-D503-BF1173F54873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split the process into smaller </a:t>
            </a:r>
            <a:r>
              <a:rPr lang="en-US" sz="2400" b="1" dirty="0"/>
              <a:t>pages</a:t>
            </a:r>
            <a:r>
              <a:rPr lang="en-US" sz="2400" dirty="0"/>
              <a:t>. Load pages into memory only when needed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149FA-94F6-E0BB-4F8E-9BC804AC6BCC}"/>
              </a:ext>
            </a:extLst>
          </p:cNvPr>
          <p:cNvSpPr txBox="1"/>
          <p:nvPr/>
        </p:nvSpPr>
        <p:spPr>
          <a:xfrm>
            <a:off x="6217369" y="5262845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process in memory is not contiguous</a:t>
            </a:r>
          </a:p>
        </p:txBody>
      </p:sp>
      <p:pic>
        <p:nvPicPr>
          <p:cNvPr id="2050" name="Picture 2" descr="Virtual Memory | Computer Architecture">
            <a:extLst>
              <a:ext uri="{FF2B5EF4-FFF2-40B4-BE49-F238E27FC236}">
                <a16:creationId xmlns:a16="http://schemas.microsoft.com/office/drawing/2014/main" id="{9BF69DD6-5D1E-A256-0559-C7F0ABCF3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089" y="397810"/>
            <a:ext cx="56578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C47C1-10F2-97FA-DCB3-2F53200C24AB}"/>
              </a:ext>
            </a:extLst>
          </p:cNvPr>
          <p:cNvSpPr txBox="1"/>
          <p:nvPr/>
        </p:nvSpPr>
        <p:spPr>
          <a:xfrm>
            <a:off x="5791200" y="5774115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probe.c</a:t>
            </a:r>
            <a:r>
              <a:rPr lang="en-US" dirty="0"/>
              <a:t>, we are seeing virtual addresses!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661453B-AF99-7135-7B91-BA43C2EC338F}"/>
                  </a:ext>
                </a:extLst>
              </p14:cNvPr>
              <p14:cNvContentPartPr/>
              <p14:nvPr/>
            </p14:nvContentPartPr>
            <p14:xfrm>
              <a:off x="7615741" y="947510"/>
              <a:ext cx="330480" cy="1076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661453B-AF99-7135-7B91-BA43C2EC33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07101" y="938870"/>
                <a:ext cx="348120" cy="109368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D21BBA1-75F0-899D-3FF5-9527CBDAEA46}"/>
              </a:ext>
            </a:extLst>
          </p:cNvPr>
          <p:cNvSpPr txBox="1"/>
          <p:nvPr/>
        </p:nvSpPr>
        <p:spPr>
          <a:xfrm>
            <a:off x="7946221" y="122582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Virtual addresses!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838859-5E3C-2ABB-5194-37E32CC3A1AD}"/>
              </a:ext>
            </a:extLst>
          </p:cNvPr>
          <p:cNvSpPr txBox="1"/>
          <p:nvPr/>
        </p:nvSpPr>
        <p:spPr>
          <a:xfrm>
            <a:off x="10805351" y="2889593"/>
            <a:ext cx="2204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Physical addresses!</a:t>
            </a:r>
          </a:p>
        </p:txBody>
      </p:sp>
    </p:spTree>
    <p:extLst>
      <p:ext uri="{BB962C8B-B14F-4D97-AF65-F5344CB8AC3E}">
        <p14:creationId xmlns:p14="http://schemas.microsoft.com/office/powerpoint/2010/main" val="22866100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OS Review</a:t>
            </a:r>
          </a:p>
        </p:txBody>
      </p:sp>
      <p:pic>
        <p:nvPicPr>
          <p:cNvPr id="10" name="Picture 2" descr="How Does Virtual Memory Work? - CHM Revolution">
            <a:extLst>
              <a:ext uri="{FF2B5EF4-FFF2-40B4-BE49-F238E27FC236}">
                <a16:creationId xmlns:a16="http://schemas.microsoft.com/office/drawing/2014/main" id="{9957D2A1-C954-6B1E-3C27-682055958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9000"/>
            <a:ext cx="4114800" cy="296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CF0A8B-5F76-B9D4-A1C4-729C39CC3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818585"/>
            <a:ext cx="3124200" cy="2503684"/>
          </a:xfrm>
          <a:prstGeom prst="rect">
            <a:avLst/>
          </a:prstGeom>
        </p:spPr>
      </p:pic>
      <p:pic>
        <p:nvPicPr>
          <p:cNvPr id="14" name="Picture 2" descr="Why system calls consume more resources - SoByte">
            <a:extLst>
              <a:ext uri="{FF2B5EF4-FFF2-40B4-BE49-F238E27FC236}">
                <a16:creationId xmlns:a16="http://schemas.microsoft.com/office/drawing/2014/main" id="{5D68B10A-4CB9-DB66-9E81-316A2F392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/>
        </p:blipFill>
        <p:spPr bwMode="auto">
          <a:xfrm>
            <a:off x="8610600" y="3779436"/>
            <a:ext cx="2718449" cy="266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81B6D6-A572-5991-5137-3D993FC46EFC}"/>
              </a:ext>
            </a:extLst>
          </p:cNvPr>
          <p:cNvSpPr txBox="1"/>
          <p:nvPr/>
        </p:nvSpPr>
        <p:spPr>
          <a:xfrm>
            <a:off x="8541977" y="579536"/>
            <a:ext cx="32936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communication between apps and hardware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55945-1FB9-B27F-BAE8-905AB72C2959}"/>
              </a:ext>
            </a:extLst>
          </p:cNvPr>
          <p:cNvSpPr txBox="1"/>
          <p:nvPr/>
        </p:nvSpPr>
        <p:spPr>
          <a:xfrm>
            <a:off x="5105400" y="452456"/>
            <a:ext cx="29124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processes are structured and how to handle many processes running at once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7F9E99-78C7-EDB6-2C90-76A5E54A76DA}"/>
              </a:ext>
            </a:extLst>
          </p:cNvPr>
          <p:cNvSpPr txBox="1"/>
          <p:nvPr/>
        </p:nvSpPr>
        <p:spPr>
          <a:xfrm>
            <a:off x="1252700" y="698501"/>
            <a:ext cx="2828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Memory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physical memory is utilized </a:t>
            </a:r>
          </a:p>
        </p:txBody>
      </p:sp>
      <p:pic>
        <p:nvPicPr>
          <p:cNvPr id="18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A70AB3B7-3714-FCA7-CCAA-CB456449A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254501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Bill Belichick | Biography &amp; Facts | Britannica">
            <a:extLst>
              <a:ext uri="{FF2B5EF4-FFF2-40B4-BE49-F238E27FC236}">
                <a16:creationId xmlns:a16="http://schemas.microsoft.com/office/drawing/2014/main" id="{D5B1CA2B-320F-59EF-D22D-3F919F2D3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301" y="2349224"/>
            <a:ext cx="1289448" cy="148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winTurbo.NET: Nissan 300ZX forum - Re: I love how part development on this  30 year old platform...">
            <a:extLst>
              <a:ext uri="{FF2B5EF4-FFF2-40B4-BE49-F238E27FC236}">
                <a16:creationId xmlns:a16="http://schemas.microsoft.com/office/drawing/2014/main" id="{C5812955-10CE-51AE-BC04-8F3C0DF48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53" y="1872198"/>
            <a:ext cx="2286427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94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communication between apps and hardware</a:t>
            </a:r>
          </a:p>
        </p:txBody>
      </p:sp>
      <p:pic>
        <p:nvPicPr>
          <p:cNvPr id="1028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AD82706D-A826-563D-EAB8-F0A531B50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608" y="3124200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3188970-4105-B8C6-F338-E36AB9FEFF61}"/>
                  </a:ext>
                </a:extLst>
              </p14:cNvPr>
              <p14:cNvContentPartPr/>
              <p14:nvPr/>
            </p14:nvContentPartPr>
            <p14:xfrm>
              <a:off x="4862197" y="2580625"/>
              <a:ext cx="1285200" cy="460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3188970-4105-B8C6-F338-E36AB9FEFF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53197" y="2571985"/>
                <a:ext cx="130284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DABA4F1-B091-3ED3-5669-F40A37F5CE3B}"/>
                  </a:ext>
                </a:extLst>
              </p14:cNvPr>
              <p14:cNvContentPartPr/>
              <p14:nvPr/>
            </p14:nvContentPartPr>
            <p14:xfrm>
              <a:off x="3494917" y="4409065"/>
              <a:ext cx="2589840" cy="590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DABA4F1-B091-3ED3-5669-F40A37F5CE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86277" y="4400425"/>
                <a:ext cx="2607480" cy="60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0937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communication between apps and hardware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3ECDA-1BDC-51AC-11AE-67B314FF7274}"/>
              </a:ext>
            </a:extLst>
          </p:cNvPr>
          <p:cNvSpPr txBox="1"/>
          <p:nvPr/>
        </p:nvSpPr>
        <p:spPr>
          <a:xfrm>
            <a:off x="7037578" y="3017296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processes are structured and how to handle many processes running at once</a:t>
            </a:r>
          </a:p>
        </p:txBody>
      </p:sp>
      <p:pic>
        <p:nvPicPr>
          <p:cNvPr id="9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6CFDEE2E-D551-76F1-15A7-D5E019611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200400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A978B97C-FB88-8DCE-48C0-087D32543341}"/>
              </a:ext>
            </a:extLst>
          </p:cNvPr>
          <p:cNvSpPr/>
          <p:nvPr/>
        </p:nvSpPr>
        <p:spPr>
          <a:xfrm>
            <a:off x="5879591" y="2902996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DB3CDD6-0255-8FF2-E03D-35539BE3ACCC}"/>
              </a:ext>
            </a:extLst>
          </p:cNvPr>
          <p:cNvSpPr/>
          <p:nvPr/>
        </p:nvSpPr>
        <p:spPr>
          <a:xfrm>
            <a:off x="5860017" y="4512464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ill Belichick | Biography &amp; Facts | Britannica">
            <a:extLst>
              <a:ext uri="{FF2B5EF4-FFF2-40B4-BE49-F238E27FC236}">
                <a16:creationId xmlns:a16="http://schemas.microsoft.com/office/drawing/2014/main" id="{2CBFE2F0-02FA-996E-6F09-10A462646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6" y="4368277"/>
            <a:ext cx="1749804" cy="201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936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communication between apps and hardware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3ECDA-1BDC-51AC-11AE-67B314FF7274}"/>
              </a:ext>
            </a:extLst>
          </p:cNvPr>
          <p:cNvSpPr txBox="1"/>
          <p:nvPr/>
        </p:nvSpPr>
        <p:spPr>
          <a:xfrm>
            <a:off x="7037578" y="3017296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how processes are structured and how to handle many processes running at once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496F04-2057-FA9B-3B28-5B2A5914E2BF}"/>
              </a:ext>
            </a:extLst>
          </p:cNvPr>
          <p:cNvSpPr txBox="1"/>
          <p:nvPr/>
        </p:nvSpPr>
        <p:spPr>
          <a:xfrm>
            <a:off x="6764909" y="4368159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Traffic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Manages which programs should be executed by the CPU</a:t>
            </a:r>
          </a:p>
        </p:txBody>
      </p:sp>
      <p:pic>
        <p:nvPicPr>
          <p:cNvPr id="9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9A9CF9A2-A515-5FF6-5D08-C38553BEA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200400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1AE867E2-F3EB-5ADF-48DE-58530979DEEF}"/>
              </a:ext>
            </a:extLst>
          </p:cNvPr>
          <p:cNvSpPr/>
          <p:nvPr/>
        </p:nvSpPr>
        <p:spPr>
          <a:xfrm>
            <a:off x="5879591" y="2902996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4DDA275-D7CF-2C0F-79ED-8FFBB12148E6}"/>
              </a:ext>
            </a:extLst>
          </p:cNvPr>
          <p:cNvSpPr/>
          <p:nvPr/>
        </p:nvSpPr>
        <p:spPr>
          <a:xfrm>
            <a:off x="5860017" y="4512464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Bill Belichick | Biography &amp; Facts | Britannica">
            <a:extLst>
              <a:ext uri="{FF2B5EF4-FFF2-40B4-BE49-F238E27FC236}">
                <a16:creationId xmlns:a16="http://schemas.microsoft.com/office/drawing/2014/main" id="{A4C3566B-5DD3-C71B-282E-CA76B517C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6" y="4368277"/>
            <a:ext cx="1749804" cy="201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8485937D-F4C4-4153-92DF-FA8D65200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54" y="4999072"/>
            <a:ext cx="2341431" cy="17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29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4824</TotalTime>
  <Words>2516</Words>
  <Application>Microsoft Office PowerPoint</Application>
  <PresentationFormat>Widescreen</PresentationFormat>
  <Paragraphs>554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Bahnschrift</vt:lpstr>
      <vt:lpstr>Calibri</vt:lpstr>
      <vt:lpstr>Courier New</vt:lpstr>
      <vt:lpstr>Office Theme</vt:lpstr>
      <vt:lpstr>CSCI 476: Computer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476</dc:title>
  <dc:creator>Reese Pearsall</dc:creator>
  <cp:lastModifiedBy>Pearsall, Reese</cp:lastModifiedBy>
  <cp:revision>39</cp:revision>
  <dcterms:created xsi:type="dcterms:W3CDTF">2022-08-21T16:55:59Z</dcterms:created>
  <dcterms:modified xsi:type="dcterms:W3CDTF">2022-09-06T20:51:02Z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